
<file path=[Content_Types].xml><?xml version="1.0" encoding="utf-8"?>
<Types xmlns="http://schemas.openxmlformats.org/package/2006/content-types">
  <Default Extension="glb" ContentType="model/gltf.binary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81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CF4B216-793B-468B-A8E5-BEFF294FDDC6}" v="12" dt="2024-11-23T13:03:19.32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1" d="100"/>
          <a:sy n="61" d="100"/>
        </p:scale>
        <p:origin x="81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3FDDE-3EE5-4D09-8AA3-4C2193CA3D62}" type="datetimeFigureOut">
              <a:rPr lang="en-US" smtClean="0"/>
              <a:t>11/23/2024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0E852-826E-44B9-AE53-B663191975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62296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3FDDE-3EE5-4D09-8AA3-4C2193CA3D62}" type="datetimeFigureOut">
              <a:rPr lang="en-US" smtClean="0"/>
              <a:t>11/23/2024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0E852-826E-44B9-AE53-B663191975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0059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3FDDE-3EE5-4D09-8AA3-4C2193CA3D62}" type="datetimeFigureOut">
              <a:rPr lang="en-US" smtClean="0"/>
              <a:t>11/23/2024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0E852-826E-44B9-AE53-B663191975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340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3FDDE-3EE5-4D09-8AA3-4C2193CA3D62}" type="datetimeFigureOut">
              <a:rPr lang="en-US" smtClean="0"/>
              <a:t>11/23/2024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0E852-826E-44B9-AE53-B663191975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1998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3FDDE-3EE5-4D09-8AA3-4C2193CA3D62}" type="datetimeFigureOut">
              <a:rPr lang="en-US" smtClean="0"/>
              <a:t>11/23/2024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0E852-826E-44B9-AE53-B663191975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7708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3FDDE-3EE5-4D09-8AA3-4C2193CA3D62}" type="datetimeFigureOut">
              <a:rPr lang="en-US" smtClean="0"/>
              <a:t>11/23/2024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0E852-826E-44B9-AE53-B663191975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3742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3FDDE-3EE5-4D09-8AA3-4C2193CA3D62}" type="datetimeFigureOut">
              <a:rPr lang="en-US" smtClean="0"/>
              <a:t>11/23/2024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0E852-826E-44B9-AE53-B663191975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5602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3FDDE-3EE5-4D09-8AA3-4C2193CA3D62}" type="datetimeFigureOut">
              <a:rPr lang="en-US" smtClean="0"/>
              <a:t>11/23/2024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0E852-826E-44B9-AE53-B663191975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73135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3FDDE-3EE5-4D09-8AA3-4C2193CA3D62}" type="datetimeFigureOut">
              <a:rPr lang="en-US" smtClean="0"/>
              <a:t>11/23/2024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0E852-826E-44B9-AE53-B663191975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985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3FDDE-3EE5-4D09-8AA3-4C2193CA3D62}" type="datetimeFigureOut">
              <a:rPr lang="en-US" smtClean="0"/>
              <a:t>11/23/2024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58E0E852-826E-44B9-AE53-B663191975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4524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3FDDE-3EE5-4D09-8AA3-4C2193CA3D62}" type="datetimeFigureOut">
              <a:rPr lang="en-US" smtClean="0"/>
              <a:t>11/23/2024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0E852-826E-44B9-AE53-B663191975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081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3FDDE-3EE5-4D09-8AA3-4C2193CA3D62}" type="datetimeFigureOut">
              <a:rPr lang="en-US" smtClean="0"/>
              <a:t>11/23/2024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0E852-826E-44B9-AE53-B663191975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9122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3FDDE-3EE5-4D09-8AA3-4C2193CA3D62}" type="datetimeFigureOut">
              <a:rPr lang="en-US" smtClean="0"/>
              <a:t>11/23/2024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0E852-826E-44B9-AE53-B663191975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3FDDE-3EE5-4D09-8AA3-4C2193CA3D62}" type="datetimeFigureOut">
              <a:rPr lang="en-US" smtClean="0"/>
              <a:t>11/23/2024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0E852-826E-44B9-AE53-B663191975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660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3FDDE-3EE5-4D09-8AA3-4C2193CA3D62}" type="datetimeFigureOut">
              <a:rPr lang="en-US" smtClean="0"/>
              <a:t>11/23/2024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0E852-826E-44B9-AE53-B663191975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8019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3FDDE-3EE5-4D09-8AA3-4C2193CA3D62}" type="datetimeFigureOut">
              <a:rPr lang="en-US" smtClean="0"/>
              <a:t>11/23/2024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0E852-826E-44B9-AE53-B663191975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2470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B3FDDE-3EE5-4D09-8AA3-4C2193CA3D62}" type="datetimeFigureOut">
              <a:rPr lang="en-US" smtClean="0"/>
              <a:t>11/23/2024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E0E852-826E-44B9-AE53-B663191975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0826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1B3FDDE-3EE5-4D09-8AA3-4C2193CA3D62}" type="datetimeFigureOut">
              <a:rPr lang="en-US" smtClean="0"/>
              <a:t>11/23/2024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8E0E852-826E-44B9-AE53-B663191975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49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9" r:id="rId12"/>
    <p:sldLayoutId id="2147483680" r:id="rId13"/>
    <p:sldLayoutId id="2147483674" r:id="rId14"/>
    <p:sldLayoutId id="2147483678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CA6159-B046-4515-AFF8-38274D95650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Long An International Port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C85598-00C5-4354-B04B-A0A89DB778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www.longanport.com</a:t>
            </a:r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4" name="3D Model 3" descr="Wooden Train Toy">
                <a:extLst>
                  <a:ext uri="{FF2B5EF4-FFF2-40B4-BE49-F238E27FC236}">
                    <a16:creationId xmlns:a16="http://schemas.microsoft.com/office/drawing/2014/main" id="{0F9C4C3B-702D-62E0-039F-7A678D950D1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478947597"/>
                  </p:ext>
                </p:extLst>
              </p:nvPr>
            </p:nvGraphicFramePr>
            <p:xfrm>
              <a:off x="6453188" y="3996267"/>
              <a:ext cx="4469902" cy="2263483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4469902" cy="2263483"/>
                    </a:xfrm>
                    <a:prstGeom prst="rect">
                      <a:avLst/>
                    </a:prstGeom>
                  </am3d:spPr>
                  <am3d:camera>
                    <am3d:pos x="0" y="0" z="60715577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893401" d="1000000"/>
                    <am3d:preTrans dx="0" dy="-374536" dz="0"/>
                    <am3d:scale>
                      <am3d:sx n="1000000" d="1000000"/>
                      <am3d:sy n="1000000" d="1000000"/>
                      <am3d:sz n="1000000" d="1000000"/>
                    </am3d:scale>
                    <am3d:rot ax="1314462" ay="213567" az="85815"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5363882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4" name="3D Model 3" descr="Wooden Train Toy">
                <a:extLst>
                  <a:ext uri="{FF2B5EF4-FFF2-40B4-BE49-F238E27FC236}">
                    <a16:creationId xmlns:a16="http://schemas.microsoft.com/office/drawing/2014/main" id="{0F9C4C3B-702D-62E0-039F-7A678D950D1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453188" y="3996267"/>
                <a:ext cx="4469902" cy="2263483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830033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2C3F61-B06D-4D3D-8BAC-FC5E56CBA7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Logistics Services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C519387-BD88-4C3B-A872-84E8E4C4CD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4313" y="2667000"/>
            <a:ext cx="10018712" cy="3124200"/>
          </a:xfrm>
        </p:spPr>
        <p:txBody>
          <a:bodyPr anchor="t">
            <a:normAutofit/>
          </a:bodyPr>
          <a:lstStyle/>
          <a:p>
            <a:r>
              <a:rPr lang="en-US"/>
              <a:t>Warehousing</a:t>
            </a:r>
          </a:p>
          <a:p>
            <a:r>
              <a:rPr lang="en-US"/>
              <a:t>Customs Brokerage</a:t>
            </a:r>
          </a:p>
          <a:p>
            <a:r>
              <a:rPr lang="en-US"/>
              <a:t>Barge &amp; Truck Transportation</a:t>
            </a:r>
          </a:p>
          <a:p>
            <a:r>
              <a:rPr lang="en-US"/>
              <a:t>International Freight Forwarding</a:t>
            </a:r>
          </a:p>
        </p:txBody>
      </p:sp>
      <p:sp>
        <p:nvSpPr>
          <p:cNvPr id="3" name="Arrow: Left 2">
            <a:extLst>
              <a:ext uri="{FF2B5EF4-FFF2-40B4-BE49-F238E27FC236}">
                <a16:creationId xmlns:a16="http://schemas.microsoft.com/office/drawing/2014/main" id="{81D78BC0-F53D-451A-9910-0895CCE0768D}"/>
              </a:ext>
            </a:extLst>
          </p:cNvPr>
          <p:cNvSpPr/>
          <p:nvPr/>
        </p:nvSpPr>
        <p:spPr>
          <a:xfrm>
            <a:off x="4170869" y="2723502"/>
            <a:ext cx="1475874" cy="33287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rrow: Left 4">
            <a:extLst>
              <a:ext uri="{FF2B5EF4-FFF2-40B4-BE49-F238E27FC236}">
                <a16:creationId xmlns:a16="http://schemas.microsoft.com/office/drawing/2014/main" id="{5235CD3E-07A3-40EB-8A89-29D01F292C7F}"/>
              </a:ext>
            </a:extLst>
          </p:cNvPr>
          <p:cNvSpPr/>
          <p:nvPr/>
        </p:nvSpPr>
        <p:spPr>
          <a:xfrm>
            <a:off x="5086210" y="3263154"/>
            <a:ext cx="1475874" cy="33287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rrow: Left 5">
            <a:extLst>
              <a:ext uri="{FF2B5EF4-FFF2-40B4-BE49-F238E27FC236}">
                <a16:creationId xmlns:a16="http://schemas.microsoft.com/office/drawing/2014/main" id="{CBB04583-955C-4FD2-9F4D-15D51F6C7D0C}"/>
              </a:ext>
            </a:extLst>
          </p:cNvPr>
          <p:cNvSpPr/>
          <p:nvPr/>
        </p:nvSpPr>
        <p:spPr>
          <a:xfrm>
            <a:off x="6096000" y="3749430"/>
            <a:ext cx="1475874" cy="33287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Arrow: Left 6">
            <a:extLst>
              <a:ext uri="{FF2B5EF4-FFF2-40B4-BE49-F238E27FC236}">
                <a16:creationId xmlns:a16="http://schemas.microsoft.com/office/drawing/2014/main" id="{275A3D22-5B95-4BD8-ADE9-4D7D90F486C0}"/>
              </a:ext>
            </a:extLst>
          </p:cNvPr>
          <p:cNvSpPr/>
          <p:nvPr/>
        </p:nvSpPr>
        <p:spPr>
          <a:xfrm>
            <a:off x="6833937" y="4310905"/>
            <a:ext cx="1475874" cy="33287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75842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Parallax</Template>
  <TotalTime>0</TotalTime>
  <Words>21</Words>
  <Application>Microsoft Office PowerPoint</Application>
  <PresentationFormat>Widescreen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Corbel</vt:lpstr>
      <vt:lpstr>Parallax</vt:lpstr>
      <vt:lpstr>Long An International Port</vt:lpstr>
      <vt:lpstr>Logistics Services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Moss  pp 2019</dc:title>
  <dc:creator/>
  <cp:lastModifiedBy/>
  <cp:revision>1</cp:revision>
  <dcterms:created xsi:type="dcterms:W3CDTF">2024-11-12T05:24:16Z</dcterms:created>
  <dcterms:modified xsi:type="dcterms:W3CDTF">2024-11-23T13:03:19Z</dcterms:modified>
</cp:coreProperties>
</file>