
<file path=[Content_Types].xml><?xml version="1.0" encoding="utf-8"?>
<Types xmlns="http://schemas.openxmlformats.org/package/2006/content-types">
  <Default Extension="glb" ContentType="model/gltf.binary"/>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8"/>
  </p:notesMasterIdLst>
  <p:handoutMasterIdLst>
    <p:handoutMasterId r:id="rId19"/>
  </p:handoutMasterIdLst>
  <p:sldIdLst>
    <p:sldId id="309" r:id="rId5"/>
    <p:sldId id="310" r:id="rId6"/>
    <p:sldId id="311" r:id="rId7"/>
    <p:sldId id="308" r:id="rId8"/>
    <p:sldId id="307" r:id="rId9"/>
    <p:sldId id="296" r:id="rId10"/>
    <p:sldId id="294" r:id="rId11"/>
    <p:sldId id="295" r:id="rId12"/>
    <p:sldId id="305" r:id="rId13"/>
    <p:sldId id="301" r:id="rId14"/>
    <p:sldId id="306" r:id="rId15"/>
    <p:sldId id="300" r:id="rId16"/>
    <p:sldId id="304"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72" userDrawn="1">
          <p15:clr>
            <a:srgbClr val="A4A3A4"/>
          </p15:clr>
        </p15:guide>
        <p15:guide id="2" pos="7056" userDrawn="1">
          <p15:clr>
            <a:srgbClr val="A4A3A4"/>
          </p15:clr>
        </p15:guide>
        <p15:guide id="3" pos="600" userDrawn="1">
          <p15:clr>
            <a:srgbClr val="A4A3A4"/>
          </p15:clr>
        </p15:guide>
        <p15:guide id="4" pos="4584"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FA971"/>
    <a:srgbClr val="1C4C3C"/>
    <a:srgbClr val="F1EAE0"/>
    <a:srgbClr val="9F792F"/>
    <a:srgbClr val="785029"/>
    <a:srgbClr val="E3CEB2"/>
    <a:srgbClr val="648260"/>
    <a:srgbClr val="A49B37"/>
    <a:srgbClr val="006A8A"/>
    <a:srgbClr val="BD7B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8A107856-5554-42FB-B03E-39F5DBC370B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880" autoAdjust="0"/>
  </p:normalViewPr>
  <p:slideViewPr>
    <p:cSldViewPr snapToGrid="0" snapToObjects="1" showGuides="1">
      <p:cViewPr>
        <p:scale>
          <a:sx n="45" d="100"/>
          <a:sy n="45" d="100"/>
        </p:scale>
        <p:origin x="1428" y="308"/>
      </p:cViewPr>
      <p:guideLst>
        <p:guide orient="horz" pos="1272"/>
        <p:guide pos="7056"/>
        <p:guide pos="600"/>
        <p:guide pos="4584"/>
      </p:guideLst>
    </p:cSldViewPr>
  </p:slideViewPr>
  <p:notesTextViewPr>
    <p:cViewPr>
      <p:scale>
        <a:sx n="20" d="100"/>
        <a:sy n="20" d="100"/>
      </p:scale>
      <p:origin x="0" y="0"/>
    </p:cViewPr>
  </p:notesTextViewPr>
  <p:sorterViewPr>
    <p:cViewPr>
      <p:scale>
        <a:sx n="100" d="100"/>
        <a:sy n="100" d="100"/>
      </p:scale>
      <p:origin x="0" y="0"/>
    </p:cViewPr>
  </p:sorterViewPr>
  <p:notesViewPr>
    <p:cSldViewPr snapToGrid="0" snapToObjects="1">
      <p:cViewPr varScale="1">
        <p:scale>
          <a:sx n="58" d="100"/>
          <a:sy n="58" d="100"/>
        </p:scale>
        <p:origin x="2491" y="6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6480AC-C0DE-4E5E-9ECD-9AE37E3FCB79}" type="doc">
      <dgm:prSet loTypeId="urn:microsoft.com/office/officeart/2016/7/layout/BasicTimeline" loCatId="timeline" qsTypeId="urn:microsoft.com/office/officeart/2005/8/quickstyle/simple1" qsCatId="simple" csTypeId="urn:microsoft.com/office/officeart/2005/8/colors/accent1_2" csCatId="accent1" phldr="1"/>
      <dgm:spPr/>
      <dgm:t>
        <a:bodyPr/>
        <a:lstStyle/>
        <a:p>
          <a:endParaRPr lang="en-US"/>
        </a:p>
      </dgm:t>
    </dgm:pt>
    <dgm:pt modelId="{A8C03FBB-4A75-4460-AEA6-DEAEB9C61496}">
      <dgm:prSet phldrT="[Text]" phldr="0" custT="1"/>
      <dgm:spPr/>
      <dgm:t>
        <a:bodyPr/>
        <a:lstStyle/>
        <a:p>
          <a:pPr>
            <a:defRPr b="1"/>
          </a:pPr>
          <a:r>
            <a:rPr lang="en-US" sz="1800" dirty="0">
              <a:solidFill>
                <a:schemeClr val="bg1"/>
              </a:solidFill>
              <a:latin typeface="+mn-lt"/>
            </a:rPr>
            <a:t>Q3</a:t>
          </a:r>
        </a:p>
      </dgm:t>
    </dgm:pt>
    <dgm:pt modelId="{4E972F7F-4B1B-47AA-A25B-1FFC561F1C76}" type="parTrans" cxnId="{D3D81948-D963-4D1E-AE16-9705EAF510FC}">
      <dgm:prSet/>
      <dgm:spPr/>
      <dgm:t>
        <a:bodyPr/>
        <a:lstStyle/>
        <a:p>
          <a:pPr algn="ctr"/>
          <a:endParaRPr lang="en-US" sz="1800">
            <a:latin typeface="+mn-lt"/>
          </a:endParaRPr>
        </a:p>
      </dgm:t>
    </dgm:pt>
    <dgm:pt modelId="{67361508-930A-4A23-8CFC-BB56DA645C3C}" type="sibTrans" cxnId="{D3D81948-D963-4D1E-AE16-9705EAF510FC}">
      <dgm:prSet/>
      <dgm:spPr/>
      <dgm:t>
        <a:bodyPr/>
        <a:lstStyle/>
        <a:p>
          <a:pPr algn="ctr"/>
          <a:endParaRPr lang="en-US" sz="1800">
            <a:latin typeface="+mn-lt"/>
          </a:endParaRPr>
        </a:p>
      </dgm:t>
    </dgm:pt>
    <dgm:pt modelId="{5E71F362-34DF-4EEC-92A3-0EFE450E05E4}">
      <dgm:prSet phldrT="[Text]" phldr="0" custT="1"/>
      <dgm:spPr/>
      <dgm:t>
        <a:bodyPr/>
        <a:lstStyle/>
        <a:p>
          <a:pPr algn="ctr"/>
          <a:r>
            <a:rPr lang="en-US" sz="1800" b="1" dirty="0">
              <a:latin typeface="+mn-lt"/>
            </a:rPr>
            <a:t>Market research</a:t>
          </a:r>
        </a:p>
      </dgm:t>
    </dgm:pt>
    <dgm:pt modelId="{8E5EE4D1-908E-455C-B8B3-281AD42DEC9A}" type="parTrans" cxnId="{B99CA6C9-28D1-4DDB-B8EC-AED73AD115CA}">
      <dgm:prSet/>
      <dgm:spPr/>
      <dgm:t>
        <a:bodyPr/>
        <a:lstStyle/>
        <a:p>
          <a:pPr algn="ctr"/>
          <a:endParaRPr lang="en-US" sz="1800">
            <a:latin typeface="+mn-lt"/>
          </a:endParaRPr>
        </a:p>
      </dgm:t>
    </dgm:pt>
    <dgm:pt modelId="{B208B24A-E9FD-40A9-B764-FB7C2B7ED8B9}" type="sibTrans" cxnId="{B99CA6C9-28D1-4DDB-B8EC-AED73AD115CA}">
      <dgm:prSet/>
      <dgm:spPr/>
      <dgm:t>
        <a:bodyPr/>
        <a:lstStyle/>
        <a:p>
          <a:pPr algn="ctr"/>
          <a:endParaRPr lang="en-US" sz="1800">
            <a:latin typeface="+mn-lt"/>
          </a:endParaRPr>
        </a:p>
      </dgm:t>
    </dgm:pt>
    <dgm:pt modelId="{91969DED-4CB8-4A14-A50B-3F7B848E46B5}">
      <dgm:prSet phldrT="[Text]" phldr="0" custT="1"/>
      <dgm:spPr/>
      <dgm:t>
        <a:bodyPr/>
        <a:lstStyle/>
        <a:p>
          <a:pPr>
            <a:defRPr b="1"/>
          </a:pPr>
          <a:r>
            <a:rPr lang="en-US" sz="1800" dirty="0">
              <a:solidFill>
                <a:schemeClr val="bg1"/>
              </a:solidFill>
              <a:latin typeface="+mn-lt"/>
            </a:rPr>
            <a:t>Q4</a:t>
          </a:r>
        </a:p>
      </dgm:t>
    </dgm:pt>
    <dgm:pt modelId="{441CD73D-85E1-42A6-BCF8-362A3247E2F3}" type="parTrans" cxnId="{537F2ED0-8BD0-4AD5-B60D-89B660EDA1AC}">
      <dgm:prSet/>
      <dgm:spPr/>
      <dgm:t>
        <a:bodyPr/>
        <a:lstStyle/>
        <a:p>
          <a:pPr algn="ctr"/>
          <a:endParaRPr lang="en-US" sz="1800">
            <a:latin typeface="+mn-lt"/>
          </a:endParaRPr>
        </a:p>
      </dgm:t>
    </dgm:pt>
    <dgm:pt modelId="{81CA8AA2-C0C3-4381-BA8B-413EDD578B83}" type="sibTrans" cxnId="{537F2ED0-8BD0-4AD5-B60D-89B660EDA1AC}">
      <dgm:prSet/>
      <dgm:spPr/>
      <dgm:t>
        <a:bodyPr/>
        <a:lstStyle/>
        <a:p>
          <a:pPr algn="ctr"/>
          <a:endParaRPr lang="en-US" sz="1800">
            <a:latin typeface="+mn-lt"/>
          </a:endParaRPr>
        </a:p>
      </dgm:t>
    </dgm:pt>
    <dgm:pt modelId="{8A04F340-E8E1-4146-9905-E7ADCAEAABD7}">
      <dgm:prSet phldrT="[Text]" phldr="0" custT="1"/>
      <dgm:spPr/>
      <dgm:t>
        <a:bodyPr/>
        <a:lstStyle/>
        <a:p>
          <a:pPr algn="ctr"/>
          <a:r>
            <a:rPr lang="en-US" sz="1800" b="1" dirty="0">
              <a:latin typeface="+mn-lt"/>
            </a:rPr>
            <a:t>Product development</a:t>
          </a:r>
        </a:p>
      </dgm:t>
    </dgm:pt>
    <dgm:pt modelId="{4EBD5EC2-45ED-4ED6-8376-97D155A911AE}" type="parTrans" cxnId="{E636BFFB-0404-4D4B-B3F0-C64FDFD9DDEF}">
      <dgm:prSet/>
      <dgm:spPr/>
      <dgm:t>
        <a:bodyPr/>
        <a:lstStyle/>
        <a:p>
          <a:pPr algn="ctr"/>
          <a:endParaRPr lang="en-US" sz="1800">
            <a:latin typeface="+mn-lt"/>
          </a:endParaRPr>
        </a:p>
      </dgm:t>
    </dgm:pt>
    <dgm:pt modelId="{F9CD2A04-6A34-4104-A971-391788B88F55}" type="sibTrans" cxnId="{E636BFFB-0404-4D4B-B3F0-C64FDFD9DDEF}">
      <dgm:prSet/>
      <dgm:spPr/>
      <dgm:t>
        <a:bodyPr/>
        <a:lstStyle/>
        <a:p>
          <a:pPr algn="ctr"/>
          <a:endParaRPr lang="en-US" sz="1800">
            <a:latin typeface="+mn-lt"/>
          </a:endParaRPr>
        </a:p>
      </dgm:t>
    </dgm:pt>
    <dgm:pt modelId="{3CC73758-10C1-47F8-AFA7-1A986D4DDD60}">
      <dgm:prSet phldrT="[Text]" phldr="0" custT="1"/>
      <dgm:spPr/>
      <dgm:t>
        <a:bodyPr/>
        <a:lstStyle/>
        <a:p>
          <a:pPr>
            <a:defRPr b="1"/>
          </a:pPr>
          <a:r>
            <a:rPr lang="en-US" sz="1800" dirty="0">
              <a:solidFill>
                <a:schemeClr val="bg1"/>
              </a:solidFill>
              <a:latin typeface="+mn-lt"/>
            </a:rPr>
            <a:t>Q1</a:t>
          </a:r>
        </a:p>
      </dgm:t>
    </dgm:pt>
    <dgm:pt modelId="{FF6AE4B6-4A2F-49EE-9316-9AF55E77838B}" type="parTrans" cxnId="{4A69F85D-5C15-48FD-893A-B3050E1BADEB}">
      <dgm:prSet/>
      <dgm:spPr/>
      <dgm:t>
        <a:bodyPr/>
        <a:lstStyle/>
        <a:p>
          <a:pPr algn="ctr"/>
          <a:endParaRPr lang="en-US" sz="1800">
            <a:latin typeface="+mn-lt"/>
          </a:endParaRPr>
        </a:p>
      </dgm:t>
    </dgm:pt>
    <dgm:pt modelId="{D8170BBA-6035-4773-8431-FEDD687647FF}" type="sibTrans" cxnId="{4A69F85D-5C15-48FD-893A-B3050E1BADEB}">
      <dgm:prSet/>
      <dgm:spPr/>
      <dgm:t>
        <a:bodyPr/>
        <a:lstStyle/>
        <a:p>
          <a:pPr algn="ctr"/>
          <a:endParaRPr lang="en-US" sz="1800">
            <a:latin typeface="+mn-lt"/>
          </a:endParaRPr>
        </a:p>
      </dgm:t>
    </dgm:pt>
    <dgm:pt modelId="{FD9CA14A-483C-4869-B0C1-7C5FB7EEDBCC}">
      <dgm:prSet phldrT="[Text]" phldr="0" custT="1"/>
      <dgm:spPr/>
      <dgm:t>
        <a:bodyPr/>
        <a:lstStyle/>
        <a:p>
          <a:pPr algn="ctr"/>
          <a:r>
            <a:rPr lang="en-US" sz="1800" b="1" dirty="0">
              <a:latin typeface="+mn-lt"/>
            </a:rPr>
            <a:t> User </a:t>
          </a:r>
          <a:br>
            <a:rPr lang="en-US" sz="1800" b="1" dirty="0">
              <a:latin typeface="+mn-lt"/>
            </a:rPr>
          </a:br>
          <a:r>
            <a:rPr lang="en-US" sz="1800" b="1" dirty="0">
              <a:latin typeface="+mn-lt"/>
            </a:rPr>
            <a:t>testing</a:t>
          </a:r>
        </a:p>
      </dgm:t>
    </dgm:pt>
    <dgm:pt modelId="{8182A92F-45BA-4CD1-8E43-0B0810A50FEB}" type="parTrans" cxnId="{5EDA943F-300F-408A-A52E-3D5140FD5C22}">
      <dgm:prSet/>
      <dgm:spPr/>
      <dgm:t>
        <a:bodyPr/>
        <a:lstStyle/>
        <a:p>
          <a:pPr algn="ctr"/>
          <a:endParaRPr lang="en-US" sz="1800">
            <a:latin typeface="+mn-lt"/>
          </a:endParaRPr>
        </a:p>
      </dgm:t>
    </dgm:pt>
    <dgm:pt modelId="{914BB93C-EA8A-4B5B-8F06-30DA7C7F4B7B}" type="sibTrans" cxnId="{5EDA943F-300F-408A-A52E-3D5140FD5C22}">
      <dgm:prSet/>
      <dgm:spPr/>
      <dgm:t>
        <a:bodyPr/>
        <a:lstStyle/>
        <a:p>
          <a:pPr algn="ctr"/>
          <a:endParaRPr lang="en-US" sz="1800">
            <a:latin typeface="+mn-lt"/>
          </a:endParaRPr>
        </a:p>
      </dgm:t>
    </dgm:pt>
    <dgm:pt modelId="{D2FE027B-4161-41E1-B4D4-02AECB2E3FA0}">
      <dgm:prSet phldrT="[Text]" phldr="0" custT="1"/>
      <dgm:spPr/>
      <dgm:t>
        <a:bodyPr/>
        <a:lstStyle/>
        <a:p>
          <a:pPr>
            <a:defRPr b="1"/>
          </a:pPr>
          <a:r>
            <a:rPr lang="en-US" sz="1800" dirty="0">
              <a:solidFill>
                <a:schemeClr val="bg1"/>
              </a:solidFill>
              <a:latin typeface="+mn-lt"/>
            </a:rPr>
            <a:t>Q2</a:t>
          </a:r>
        </a:p>
      </dgm:t>
    </dgm:pt>
    <dgm:pt modelId="{88680CFE-3CE0-4842-B3D3-716D3B671238}" type="parTrans" cxnId="{4F4F82A2-02F1-492B-96C1-46C070BEFCE3}">
      <dgm:prSet/>
      <dgm:spPr/>
      <dgm:t>
        <a:bodyPr/>
        <a:lstStyle/>
        <a:p>
          <a:pPr algn="ctr"/>
          <a:endParaRPr lang="en-US" sz="1800">
            <a:latin typeface="+mn-lt"/>
          </a:endParaRPr>
        </a:p>
      </dgm:t>
    </dgm:pt>
    <dgm:pt modelId="{4D59E06B-629C-40B5-96D3-423B7A56C945}" type="sibTrans" cxnId="{4F4F82A2-02F1-492B-96C1-46C070BEFCE3}">
      <dgm:prSet/>
      <dgm:spPr/>
      <dgm:t>
        <a:bodyPr/>
        <a:lstStyle/>
        <a:p>
          <a:pPr algn="ctr"/>
          <a:endParaRPr lang="en-US" sz="1800">
            <a:latin typeface="+mn-lt"/>
          </a:endParaRPr>
        </a:p>
      </dgm:t>
    </dgm:pt>
    <dgm:pt modelId="{2BE415B7-7185-4956-8487-237B40BC0EE5}">
      <dgm:prSet phldrT="[Text]" phldr="0" custT="1"/>
      <dgm:spPr/>
      <dgm:t>
        <a:bodyPr/>
        <a:lstStyle/>
        <a:p>
          <a:pPr algn="ctr"/>
          <a:r>
            <a:rPr lang="en-US" sz="1800" b="1" dirty="0">
              <a:latin typeface="+mn-lt"/>
            </a:rPr>
            <a:t>Product launch</a:t>
          </a:r>
        </a:p>
      </dgm:t>
    </dgm:pt>
    <dgm:pt modelId="{A38E847E-0D1D-4F40-9A71-4D5999ADE08B}" type="parTrans" cxnId="{CB32A309-9CA9-4554-941D-519A91A9E733}">
      <dgm:prSet/>
      <dgm:spPr/>
      <dgm:t>
        <a:bodyPr/>
        <a:lstStyle/>
        <a:p>
          <a:pPr algn="ctr"/>
          <a:endParaRPr lang="en-US" sz="1800">
            <a:latin typeface="+mn-lt"/>
          </a:endParaRPr>
        </a:p>
      </dgm:t>
    </dgm:pt>
    <dgm:pt modelId="{F0D1C61C-E3F2-49BA-A2D8-C04A81308E5D}" type="sibTrans" cxnId="{CB32A309-9CA9-4554-941D-519A91A9E733}">
      <dgm:prSet/>
      <dgm:spPr/>
      <dgm:t>
        <a:bodyPr/>
        <a:lstStyle/>
        <a:p>
          <a:pPr algn="ctr"/>
          <a:endParaRPr lang="en-US" sz="1800">
            <a:latin typeface="+mn-lt"/>
          </a:endParaRPr>
        </a:p>
      </dgm:t>
    </dgm:pt>
    <dgm:pt modelId="{9FFA803F-EA25-49D8-A073-96E9747E345F}" type="pres">
      <dgm:prSet presAssocID="{A66480AC-C0DE-4E5E-9ECD-9AE37E3FCB79}" presName="root" presStyleCnt="0">
        <dgm:presLayoutVars>
          <dgm:chMax/>
          <dgm:chPref/>
          <dgm:animLvl val="lvl"/>
        </dgm:presLayoutVars>
      </dgm:prSet>
      <dgm:spPr/>
    </dgm:pt>
    <dgm:pt modelId="{EE0E6265-BE99-48D1-8879-DB5A75D6D78E}" type="pres">
      <dgm:prSet presAssocID="{A66480AC-C0DE-4E5E-9ECD-9AE37E3FCB79}" presName="divider" presStyleLbl="fgAccFollowNode1" presStyleIdx="0" presStyleCnt="1"/>
      <dgm:spPr>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tailEnd type="triangle" w="lg" len="lg"/>
        </a:ln>
        <a:effectLst/>
      </dgm:spPr>
    </dgm:pt>
    <dgm:pt modelId="{BDA8F949-88B8-486D-9E41-ABA1463A8926}" type="pres">
      <dgm:prSet presAssocID="{A66480AC-C0DE-4E5E-9ECD-9AE37E3FCB79}" presName="nodes" presStyleCnt="0">
        <dgm:presLayoutVars>
          <dgm:chMax/>
          <dgm:chPref/>
          <dgm:animLvl val="lvl"/>
        </dgm:presLayoutVars>
      </dgm:prSet>
      <dgm:spPr/>
    </dgm:pt>
    <dgm:pt modelId="{A41AEE8D-8763-4311-BB07-B499A93D76EA}" type="pres">
      <dgm:prSet presAssocID="{A8C03FBB-4A75-4460-AEA6-DEAEB9C61496}" presName="composite" presStyleCnt="0"/>
      <dgm:spPr/>
    </dgm:pt>
    <dgm:pt modelId="{FE5C7F33-9326-49FB-89A3-8A20163AD994}" type="pres">
      <dgm:prSet presAssocID="{A8C03FBB-4A75-4460-AEA6-DEAEB9C61496}" presName="L1TextContainer" presStyleLbl="revTx" presStyleIdx="0" presStyleCnt="4">
        <dgm:presLayoutVars>
          <dgm:chMax val="1"/>
          <dgm:chPref val="1"/>
          <dgm:bulletEnabled val="1"/>
        </dgm:presLayoutVars>
      </dgm:prSet>
      <dgm:spPr/>
    </dgm:pt>
    <dgm:pt modelId="{C51067AB-548D-47E7-B9DD-C7A4C9600F8C}" type="pres">
      <dgm:prSet presAssocID="{A8C03FBB-4A75-4460-AEA6-DEAEB9C61496}" presName="L2TextContainerWrapper" presStyleCnt="0">
        <dgm:presLayoutVars>
          <dgm:chMax val="0"/>
          <dgm:chPref val="0"/>
          <dgm:bulletEnabled val="1"/>
        </dgm:presLayoutVars>
      </dgm:prSet>
      <dgm:spPr/>
    </dgm:pt>
    <dgm:pt modelId="{BA29120C-7C6B-4F62-9079-4AD528BC0744}" type="pres">
      <dgm:prSet presAssocID="{A8C03FBB-4A75-4460-AEA6-DEAEB9C61496}" presName="L2TextContainer" presStyleLbl="bgAcc1" presStyleIdx="0" presStyleCnt="4" custScaleX="91077"/>
      <dgm:spPr/>
    </dgm:pt>
    <dgm:pt modelId="{617B6CDA-9351-44EF-9011-41758FE93851}" type="pres">
      <dgm:prSet presAssocID="{A8C03FBB-4A75-4460-AEA6-DEAEB9C61496}" presName="FlexibleEmptyPlaceHolder" presStyleCnt="0"/>
      <dgm:spPr/>
    </dgm:pt>
    <dgm:pt modelId="{A95DB80B-444A-4D69-B205-3A801BB8524A}" type="pres">
      <dgm:prSet presAssocID="{A8C03FBB-4A75-4460-AEA6-DEAEB9C61496}" presName="ConnectLine" presStyleLbl="sibTrans1D1" presStyleIdx="0" presStyleCnt="4"/>
      <dgm:spPr>
        <a:noFill/>
        <a:ln w="6350" cap="flat" cmpd="sng" algn="ctr">
          <a:solidFill>
            <a:schemeClr val="accent1">
              <a:hueOff val="0"/>
              <a:satOff val="0"/>
              <a:lumOff val="0"/>
              <a:alphaOff val="0"/>
            </a:schemeClr>
          </a:solidFill>
          <a:prstDash val="dash"/>
          <a:miter lim="800000"/>
        </a:ln>
        <a:effectLst/>
      </dgm:spPr>
    </dgm:pt>
    <dgm:pt modelId="{FA19A0AA-8B0B-4AA8-A80D-08CFFDD3F112}" type="pres">
      <dgm:prSet presAssocID="{A8C03FBB-4A75-4460-AEA6-DEAEB9C61496}" presName="ConnectorPoint" presStyleLbl="alignNode1" presStyleIdx="0" presStyleCnt="4"/>
      <dgm:spPr/>
    </dgm:pt>
    <dgm:pt modelId="{C298CC98-EF08-4D23-94A2-F58DEE6D7DE4}" type="pres">
      <dgm:prSet presAssocID="{A8C03FBB-4A75-4460-AEA6-DEAEB9C61496}" presName="EmptyPlaceHolder" presStyleCnt="0"/>
      <dgm:spPr/>
    </dgm:pt>
    <dgm:pt modelId="{F3D981F8-7433-4E93-99E6-2B447306B973}" type="pres">
      <dgm:prSet presAssocID="{67361508-930A-4A23-8CFC-BB56DA645C3C}" presName="spaceBetweenRectangles" presStyleCnt="0"/>
      <dgm:spPr/>
    </dgm:pt>
    <dgm:pt modelId="{7D29DFA7-018B-45C9-AC1C-5CFC82FEE150}" type="pres">
      <dgm:prSet presAssocID="{91969DED-4CB8-4A14-A50B-3F7B848E46B5}" presName="composite" presStyleCnt="0"/>
      <dgm:spPr/>
    </dgm:pt>
    <dgm:pt modelId="{60D0713D-AF69-4AF8-B071-F65622790886}" type="pres">
      <dgm:prSet presAssocID="{91969DED-4CB8-4A14-A50B-3F7B848E46B5}" presName="L1TextContainer" presStyleLbl="revTx" presStyleIdx="1" presStyleCnt="4">
        <dgm:presLayoutVars>
          <dgm:chMax val="1"/>
          <dgm:chPref val="1"/>
          <dgm:bulletEnabled val="1"/>
        </dgm:presLayoutVars>
      </dgm:prSet>
      <dgm:spPr/>
    </dgm:pt>
    <dgm:pt modelId="{5DAA1547-FEA7-4F69-96D3-0E3A07601B1E}" type="pres">
      <dgm:prSet presAssocID="{91969DED-4CB8-4A14-A50B-3F7B848E46B5}" presName="L2TextContainerWrapper" presStyleCnt="0">
        <dgm:presLayoutVars>
          <dgm:chMax val="0"/>
          <dgm:chPref val="0"/>
          <dgm:bulletEnabled val="1"/>
        </dgm:presLayoutVars>
      </dgm:prSet>
      <dgm:spPr/>
    </dgm:pt>
    <dgm:pt modelId="{DADAA0C9-3E42-4088-8622-30E9F6EA139A}" type="pres">
      <dgm:prSet presAssocID="{91969DED-4CB8-4A14-A50B-3F7B848E46B5}" presName="L2TextContainer" presStyleLbl="bgAcc1" presStyleIdx="1" presStyleCnt="4" custScaleX="91077"/>
      <dgm:spPr/>
    </dgm:pt>
    <dgm:pt modelId="{D2E61EE0-F306-43AF-AFF9-74A14B9CF379}" type="pres">
      <dgm:prSet presAssocID="{91969DED-4CB8-4A14-A50B-3F7B848E46B5}" presName="FlexibleEmptyPlaceHolder" presStyleCnt="0"/>
      <dgm:spPr/>
    </dgm:pt>
    <dgm:pt modelId="{DBD74D6B-057A-432C-9067-BF618C19EB2A}" type="pres">
      <dgm:prSet presAssocID="{91969DED-4CB8-4A14-A50B-3F7B848E46B5}" presName="ConnectLine" presStyleLbl="sibTrans1D1" presStyleIdx="1" presStyleCnt="4"/>
      <dgm:spPr>
        <a:noFill/>
        <a:ln w="6350" cap="flat" cmpd="sng" algn="ctr">
          <a:solidFill>
            <a:schemeClr val="accent1">
              <a:hueOff val="0"/>
              <a:satOff val="0"/>
              <a:lumOff val="0"/>
              <a:alphaOff val="0"/>
            </a:schemeClr>
          </a:solidFill>
          <a:prstDash val="dash"/>
          <a:miter lim="800000"/>
        </a:ln>
        <a:effectLst/>
      </dgm:spPr>
    </dgm:pt>
    <dgm:pt modelId="{0F979253-FD39-4920-BFCA-78C564B167EA}" type="pres">
      <dgm:prSet presAssocID="{91969DED-4CB8-4A14-A50B-3F7B848E46B5}" presName="ConnectorPoint" presStyleLbl="alignNode1" presStyleIdx="1" presStyleCnt="4"/>
      <dgm:spPr/>
    </dgm:pt>
    <dgm:pt modelId="{C9B4B298-E04C-4317-856D-E345FE5EC64B}" type="pres">
      <dgm:prSet presAssocID="{91969DED-4CB8-4A14-A50B-3F7B848E46B5}" presName="EmptyPlaceHolder" presStyleCnt="0"/>
      <dgm:spPr/>
    </dgm:pt>
    <dgm:pt modelId="{9B636147-AF19-40E0-BE7D-3BE8148CC024}" type="pres">
      <dgm:prSet presAssocID="{81CA8AA2-C0C3-4381-BA8B-413EDD578B83}" presName="spaceBetweenRectangles" presStyleCnt="0"/>
      <dgm:spPr/>
    </dgm:pt>
    <dgm:pt modelId="{76CB18D4-86E2-467C-A2CF-3ED9EFE66BEA}" type="pres">
      <dgm:prSet presAssocID="{3CC73758-10C1-47F8-AFA7-1A986D4DDD60}" presName="composite" presStyleCnt="0"/>
      <dgm:spPr/>
    </dgm:pt>
    <dgm:pt modelId="{E712D073-0B15-4887-9DCE-A27BCACBC178}" type="pres">
      <dgm:prSet presAssocID="{3CC73758-10C1-47F8-AFA7-1A986D4DDD60}" presName="L1TextContainer" presStyleLbl="revTx" presStyleIdx="2" presStyleCnt="4">
        <dgm:presLayoutVars>
          <dgm:chMax val="1"/>
          <dgm:chPref val="1"/>
          <dgm:bulletEnabled val="1"/>
        </dgm:presLayoutVars>
      </dgm:prSet>
      <dgm:spPr/>
    </dgm:pt>
    <dgm:pt modelId="{4C57E835-21E8-44E9-8CE3-1E2D478ECB2B}" type="pres">
      <dgm:prSet presAssocID="{3CC73758-10C1-47F8-AFA7-1A986D4DDD60}" presName="L2TextContainerWrapper" presStyleCnt="0">
        <dgm:presLayoutVars>
          <dgm:chMax val="0"/>
          <dgm:chPref val="0"/>
          <dgm:bulletEnabled val="1"/>
        </dgm:presLayoutVars>
      </dgm:prSet>
      <dgm:spPr/>
    </dgm:pt>
    <dgm:pt modelId="{E0D48281-565D-47A3-9B6C-576231178549}" type="pres">
      <dgm:prSet presAssocID="{3CC73758-10C1-47F8-AFA7-1A986D4DDD60}" presName="L2TextContainer" presStyleLbl="bgAcc1" presStyleIdx="2" presStyleCnt="4" custScaleX="91077"/>
      <dgm:spPr/>
    </dgm:pt>
    <dgm:pt modelId="{E0365E95-CAD6-4660-956D-E490447A5CB4}" type="pres">
      <dgm:prSet presAssocID="{3CC73758-10C1-47F8-AFA7-1A986D4DDD60}" presName="FlexibleEmptyPlaceHolder" presStyleCnt="0"/>
      <dgm:spPr/>
    </dgm:pt>
    <dgm:pt modelId="{DCAE8A46-752C-4E82-84CE-E790E1F2918E}" type="pres">
      <dgm:prSet presAssocID="{3CC73758-10C1-47F8-AFA7-1A986D4DDD60}" presName="ConnectLine" presStyleLbl="sibTrans1D1" presStyleIdx="2" presStyleCnt="4"/>
      <dgm:spPr>
        <a:noFill/>
        <a:ln w="6350" cap="flat" cmpd="sng" algn="ctr">
          <a:solidFill>
            <a:schemeClr val="accent1">
              <a:hueOff val="0"/>
              <a:satOff val="0"/>
              <a:lumOff val="0"/>
              <a:alphaOff val="0"/>
            </a:schemeClr>
          </a:solidFill>
          <a:prstDash val="dash"/>
          <a:miter lim="800000"/>
        </a:ln>
        <a:effectLst/>
      </dgm:spPr>
    </dgm:pt>
    <dgm:pt modelId="{B6459BF8-D2C3-4018-9C28-98667DC203F4}" type="pres">
      <dgm:prSet presAssocID="{3CC73758-10C1-47F8-AFA7-1A986D4DDD60}" presName="ConnectorPoint" presStyleLbl="alignNode1" presStyleIdx="2" presStyleCnt="4"/>
      <dgm:spPr/>
    </dgm:pt>
    <dgm:pt modelId="{EAB0CCC2-BFF9-432D-BA8E-7ECAF2D92AF2}" type="pres">
      <dgm:prSet presAssocID="{3CC73758-10C1-47F8-AFA7-1A986D4DDD60}" presName="EmptyPlaceHolder" presStyleCnt="0"/>
      <dgm:spPr/>
    </dgm:pt>
    <dgm:pt modelId="{07073103-04B7-4C74-9AC8-048764100B10}" type="pres">
      <dgm:prSet presAssocID="{D8170BBA-6035-4773-8431-FEDD687647FF}" presName="spaceBetweenRectangles" presStyleCnt="0"/>
      <dgm:spPr/>
    </dgm:pt>
    <dgm:pt modelId="{C68762A5-E9DF-484F-B385-6C7E07325E98}" type="pres">
      <dgm:prSet presAssocID="{D2FE027B-4161-41E1-B4D4-02AECB2E3FA0}" presName="composite" presStyleCnt="0"/>
      <dgm:spPr/>
    </dgm:pt>
    <dgm:pt modelId="{F782935D-BBBD-4420-826A-F71C517659B6}" type="pres">
      <dgm:prSet presAssocID="{D2FE027B-4161-41E1-B4D4-02AECB2E3FA0}" presName="L1TextContainer" presStyleLbl="revTx" presStyleIdx="3" presStyleCnt="4">
        <dgm:presLayoutVars>
          <dgm:chMax val="1"/>
          <dgm:chPref val="1"/>
          <dgm:bulletEnabled val="1"/>
        </dgm:presLayoutVars>
      </dgm:prSet>
      <dgm:spPr/>
    </dgm:pt>
    <dgm:pt modelId="{3C71E446-482E-4CAC-8D42-2D4AC020412B}" type="pres">
      <dgm:prSet presAssocID="{D2FE027B-4161-41E1-B4D4-02AECB2E3FA0}" presName="L2TextContainerWrapper" presStyleCnt="0">
        <dgm:presLayoutVars>
          <dgm:chMax val="0"/>
          <dgm:chPref val="0"/>
          <dgm:bulletEnabled val="1"/>
        </dgm:presLayoutVars>
      </dgm:prSet>
      <dgm:spPr/>
    </dgm:pt>
    <dgm:pt modelId="{6C3A59BD-6D45-4573-B098-8CB5207F194D}" type="pres">
      <dgm:prSet presAssocID="{D2FE027B-4161-41E1-B4D4-02AECB2E3FA0}" presName="L2TextContainer" presStyleLbl="bgAcc1" presStyleIdx="3" presStyleCnt="4" custScaleX="91077"/>
      <dgm:spPr/>
    </dgm:pt>
    <dgm:pt modelId="{8EB042C8-D666-4667-A1E4-E0C87151B72F}" type="pres">
      <dgm:prSet presAssocID="{D2FE027B-4161-41E1-B4D4-02AECB2E3FA0}" presName="FlexibleEmptyPlaceHolder" presStyleCnt="0"/>
      <dgm:spPr/>
    </dgm:pt>
    <dgm:pt modelId="{086FB9B1-82B2-4197-8B33-6E7FF94F8D2E}" type="pres">
      <dgm:prSet presAssocID="{D2FE027B-4161-41E1-B4D4-02AECB2E3FA0}" presName="ConnectLine" presStyleLbl="sibTrans1D1" presStyleIdx="3" presStyleCnt="4"/>
      <dgm:spPr>
        <a:noFill/>
        <a:ln w="6350" cap="flat" cmpd="sng" algn="ctr">
          <a:solidFill>
            <a:schemeClr val="accent1">
              <a:hueOff val="0"/>
              <a:satOff val="0"/>
              <a:lumOff val="0"/>
              <a:alphaOff val="0"/>
            </a:schemeClr>
          </a:solidFill>
          <a:prstDash val="dash"/>
          <a:miter lim="800000"/>
        </a:ln>
        <a:effectLst/>
      </dgm:spPr>
    </dgm:pt>
    <dgm:pt modelId="{3F359E8B-7C7E-4FD9-B106-36CCBFC731D5}" type="pres">
      <dgm:prSet presAssocID="{D2FE027B-4161-41E1-B4D4-02AECB2E3FA0}" presName="ConnectorPoint" presStyleLbl="alignNode1" presStyleIdx="3" presStyleCnt="4"/>
      <dgm:spPr/>
    </dgm:pt>
    <dgm:pt modelId="{34434334-A935-4057-946F-93B826088F38}" type="pres">
      <dgm:prSet presAssocID="{D2FE027B-4161-41E1-B4D4-02AECB2E3FA0}" presName="EmptyPlaceHolder" presStyleCnt="0"/>
      <dgm:spPr/>
    </dgm:pt>
  </dgm:ptLst>
  <dgm:cxnLst>
    <dgm:cxn modelId="{CB32A309-9CA9-4554-941D-519A91A9E733}" srcId="{D2FE027B-4161-41E1-B4D4-02AECB2E3FA0}" destId="{2BE415B7-7185-4956-8487-237B40BC0EE5}" srcOrd="0" destOrd="0" parTransId="{A38E847E-0D1D-4F40-9A71-4D5999ADE08B}" sibTransId="{F0D1C61C-E3F2-49BA-A2D8-C04A81308E5D}"/>
    <dgm:cxn modelId="{64516513-C9B3-4B52-A434-6178ACAB3599}" type="presOf" srcId="{91969DED-4CB8-4A14-A50B-3F7B848E46B5}" destId="{60D0713D-AF69-4AF8-B071-F65622790886}" srcOrd="0" destOrd="0" presId="urn:microsoft.com/office/officeart/2016/7/layout/BasicTimeline"/>
    <dgm:cxn modelId="{3760A536-08D8-4D45-9A8D-A21E58E17F8A}" type="presOf" srcId="{D2FE027B-4161-41E1-B4D4-02AECB2E3FA0}" destId="{F782935D-BBBD-4420-826A-F71C517659B6}" srcOrd="0" destOrd="0" presId="urn:microsoft.com/office/officeart/2016/7/layout/BasicTimeline"/>
    <dgm:cxn modelId="{5EDA943F-300F-408A-A52E-3D5140FD5C22}" srcId="{3CC73758-10C1-47F8-AFA7-1A986D4DDD60}" destId="{FD9CA14A-483C-4869-B0C1-7C5FB7EEDBCC}" srcOrd="0" destOrd="0" parTransId="{8182A92F-45BA-4CD1-8E43-0B0810A50FEB}" sibTransId="{914BB93C-EA8A-4B5B-8F06-30DA7C7F4B7B}"/>
    <dgm:cxn modelId="{4A69F85D-5C15-48FD-893A-B3050E1BADEB}" srcId="{A66480AC-C0DE-4E5E-9ECD-9AE37E3FCB79}" destId="{3CC73758-10C1-47F8-AFA7-1A986D4DDD60}" srcOrd="2" destOrd="0" parTransId="{FF6AE4B6-4A2F-49EE-9316-9AF55E77838B}" sibTransId="{D8170BBA-6035-4773-8431-FEDD687647FF}"/>
    <dgm:cxn modelId="{D3D81948-D963-4D1E-AE16-9705EAF510FC}" srcId="{A66480AC-C0DE-4E5E-9ECD-9AE37E3FCB79}" destId="{A8C03FBB-4A75-4460-AEA6-DEAEB9C61496}" srcOrd="0" destOrd="0" parTransId="{4E972F7F-4B1B-47AA-A25B-1FFC561F1C76}" sibTransId="{67361508-930A-4A23-8CFC-BB56DA645C3C}"/>
    <dgm:cxn modelId="{41643976-DEF5-44B7-B9E7-888F3AEFC45F}" type="presOf" srcId="{3CC73758-10C1-47F8-AFA7-1A986D4DDD60}" destId="{E712D073-0B15-4887-9DCE-A27BCACBC178}" srcOrd="0" destOrd="0" presId="urn:microsoft.com/office/officeart/2016/7/layout/BasicTimeline"/>
    <dgm:cxn modelId="{2D36C892-88AC-490F-8E33-2C73C0E22FF5}" type="presOf" srcId="{2BE415B7-7185-4956-8487-237B40BC0EE5}" destId="{6C3A59BD-6D45-4573-B098-8CB5207F194D}" srcOrd="0" destOrd="0" presId="urn:microsoft.com/office/officeart/2016/7/layout/BasicTimeline"/>
    <dgm:cxn modelId="{E5C7B693-D4EE-4A4E-97D1-4621CA0D3E91}" type="presOf" srcId="{A8C03FBB-4A75-4460-AEA6-DEAEB9C61496}" destId="{FE5C7F33-9326-49FB-89A3-8A20163AD994}" srcOrd="0" destOrd="0" presId="urn:microsoft.com/office/officeart/2016/7/layout/BasicTimeline"/>
    <dgm:cxn modelId="{4F4F82A2-02F1-492B-96C1-46C070BEFCE3}" srcId="{A66480AC-C0DE-4E5E-9ECD-9AE37E3FCB79}" destId="{D2FE027B-4161-41E1-B4D4-02AECB2E3FA0}" srcOrd="3" destOrd="0" parTransId="{88680CFE-3CE0-4842-B3D3-716D3B671238}" sibTransId="{4D59E06B-629C-40B5-96D3-423B7A56C945}"/>
    <dgm:cxn modelId="{4CE397A6-DB48-4AAE-BCFB-3D992789379D}" type="presOf" srcId="{5E71F362-34DF-4EEC-92A3-0EFE450E05E4}" destId="{BA29120C-7C6B-4F62-9079-4AD528BC0744}" srcOrd="0" destOrd="0" presId="urn:microsoft.com/office/officeart/2016/7/layout/BasicTimeline"/>
    <dgm:cxn modelId="{B99CA6C9-28D1-4DDB-B8EC-AED73AD115CA}" srcId="{A8C03FBB-4A75-4460-AEA6-DEAEB9C61496}" destId="{5E71F362-34DF-4EEC-92A3-0EFE450E05E4}" srcOrd="0" destOrd="0" parTransId="{8E5EE4D1-908E-455C-B8B3-281AD42DEC9A}" sibTransId="{B208B24A-E9FD-40A9-B764-FB7C2B7ED8B9}"/>
    <dgm:cxn modelId="{537F2ED0-8BD0-4AD5-B60D-89B660EDA1AC}" srcId="{A66480AC-C0DE-4E5E-9ECD-9AE37E3FCB79}" destId="{91969DED-4CB8-4A14-A50B-3F7B848E46B5}" srcOrd="1" destOrd="0" parTransId="{441CD73D-85E1-42A6-BCF8-362A3247E2F3}" sibTransId="{81CA8AA2-C0C3-4381-BA8B-413EDD578B83}"/>
    <dgm:cxn modelId="{403E30EA-CA23-4A5A-9D22-DF82F93CFF08}" type="presOf" srcId="{A66480AC-C0DE-4E5E-9ECD-9AE37E3FCB79}" destId="{9FFA803F-EA25-49D8-A073-96E9747E345F}" srcOrd="0" destOrd="0" presId="urn:microsoft.com/office/officeart/2016/7/layout/BasicTimeline"/>
    <dgm:cxn modelId="{252B4FF4-6466-43C7-8436-08B55881B5BC}" type="presOf" srcId="{FD9CA14A-483C-4869-B0C1-7C5FB7EEDBCC}" destId="{E0D48281-565D-47A3-9B6C-576231178549}" srcOrd="0" destOrd="0" presId="urn:microsoft.com/office/officeart/2016/7/layout/BasicTimeline"/>
    <dgm:cxn modelId="{9488AFF6-9066-454E-B3C3-57C8BC68F549}" type="presOf" srcId="{8A04F340-E8E1-4146-9905-E7ADCAEAABD7}" destId="{DADAA0C9-3E42-4088-8622-30E9F6EA139A}" srcOrd="0" destOrd="0" presId="urn:microsoft.com/office/officeart/2016/7/layout/BasicTimeline"/>
    <dgm:cxn modelId="{E636BFFB-0404-4D4B-B3F0-C64FDFD9DDEF}" srcId="{91969DED-4CB8-4A14-A50B-3F7B848E46B5}" destId="{8A04F340-E8E1-4146-9905-E7ADCAEAABD7}" srcOrd="0" destOrd="0" parTransId="{4EBD5EC2-45ED-4ED6-8376-97D155A911AE}" sibTransId="{F9CD2A04-6A34-4104-A971-391788B88F55}"/>
    <dgm:cxn modelId="{9C5E351C-4F83-42C9-8766-363923817116}" type="presParOf" srcId="{9FFA803F-EA25-49D8-A073-96E9747E345F}" destId="{EE0E6265-BE99-48D1-8879-DB5A75D6D78E}" srcOrd="0" destOrd="0" presId="urn:microsoft.com/office/officeart/2016/7/layout/BasicTimeline"/>
    <dgm:cxn modelId="{F4A239D2-791C-4FA7-8885-B0E1A7FEAC48}" type="presParOf" srcId="{9FFA803F-EA25-49D8-A073-96E9747E345F}" destId="{BDA8F949-88B8-486D-9E41-ABA1463A8926}" srcOrd="1" destOrd="0" presId="urn:microsoft.com/office/officeart/2016/7/layout/BasicTimeline"/>
    <dgm:cxn modelId="{14D4DBE1-C56F-48BE-A66B-2B0E85E7B755}" type="presParOf" srcId="{BDA8F949-88B8-486D-9E41-ABA1463A8926}" destId="{A41AEE8D-8763-4311-BB07-B499A93D76EA}" srcOrd="0" destOrd="0" presId="urn:microsoft.com/office/officeart/2016/7/layout/BasicTimeline"/>
    <dgm:cxn modelId="{2868F0B4-2D8C-4E60-A800-D7753FFE1445}" type="presParOf" srcId="{A41AEE8D-8763-4311-BB07-B499A93D76EA}" destId="{FE5C7F33-9326-49FB-89A3-8A20163AD994}" srcOrd="0" destOrd="0" presId="urn:microsoft.com/office/officeart/2016/7/layout/BasicTimeline"/>
    <dgm:cxn modelId="{6F72394A-7E16-45AE-B5C9-6D1224450F0E}" type="presParOf" srcId="{A41AEE8D-8763-4311-BB07-B499A93D76EA}" destId="{C51067AB-548D-47E7-B9DD-C7A4C9600F8C}" srcOrd="1" destOrd="0" presId="urn:microsoft.com/office/officeart/2016/7/layout/BasicTimeline"/>
    <dgm:cxn modelId="{2BF023E2-BD82-4543-9797-FF9FAF55B2A5}" type="presParOf" srcId="{C51067AB-548D-47E7-B9DD-C7A4C9600F8C}" destId="{BA29120C-7C6B-4F62-9079-4AD528BC0744}" srcOrd="0" destOrd="0" presId="urn:microsoft.com/office/officeart/2016/7/layout/BasicTimeline"/>
    <dgm:cxn modelId="{2E1DF8FC-1E3D-407B-8B7F-074787FD4D73}" type="presParOf" srcId="{C51067AB-548D-47E7-B9DD-C7A4C9600F8C}" destId="{617B6CDA-9351-44EF-9011-41758FE93851}" srcOrd="1" destOrd="0" presId="urn:microsoft.com/office/officeart/2016/7/layout/BasicTimeline"/>
    <dgm:cxn modelId="{4C3C8707-33EB-4053-85D9-0C1CF04E32CD}" type="presParOf" srcId="{A41AEE8D-8763-4311-BB07-B499A93D76EA}" destId="{A95DB80B-444A-4D69-B205-3A801BB8524A}" srcOrd="2" destOrd="0" presId="urn:microsoft.com/office/officeart/2016/7/layout/BasicTimeline"/>
    <dgm:cxn modelId="{1FE3BD8D-0AF3-46A6-AB51-EDAEC9EB4D89}" type="presParOf" srcId="{A41AEE8D-8763-4311-BB07-B499A93D76EA}" destId="{FA19A0AA-8B0B-4AA8-A80D-08CFFDD3F112}" srcOrd="3" destOrd="0" presId="urn:microsoft.com/office/officeart/2016/7/layout/BasicTimeline"/>
    <dgm:cxn modelId="{B5FDF500-80BD-45C8-BBEB-575AA1DAADE7}" type="presParOf" srcId="{A41AEE8D-8763-4311-BB07-B499A93D76EA}" destId="{C298CC98-EF08-4D23-94A2-F58DEE6D7DE4}" srcOrd="4" destOrd="0" presId="urn:microsoft.com/office/officeart/2016/7/layout/BasicTimeline"/>
    <dgm:cxn modelId="{90EDA9D9-5363-433C-811E-5513B52588D1}" type="presParOf" srcId="{BDA8F949-88B8-486D-9E41-ABA1463A8926}" destId="{F3D981F8-7433-4E93-99E6-2B447306B973}" srcOrd="1" destOrd="0" presId="urn:microsoft.com/office/officeart/2016/7/layout/BasicTimeline"/>
    <dgm:cxn modelId="{7935889E-4736-4C7F-8622-A330C126F16B}" type="presParOf" srcId="{BDA8F949-88B8-486D-9E41-ABA1463A8926}" destId="{7D29DFA7-018B-45C9-AC1C-5CFC82FEE150}" srcOrd="2" destOrd="0" presId="urn:microsoft.com/office/officeart/2016/7/layout/BasicTimeline"/>
    <dgm:cxn modelId="{EB2658D4-3F40-4748-AE39-624B8E620A96}" type="presParOf" srcId="{7D29DFA7-018B-45C9-AC1C-5CFC82FEE150}" destId="{60D0713D-AF69-4AF8-B071-F65622790886}" srcOrd="0" destOrd="0" presId="urn:microsoft.com/office/officeart/2016/7/layout/BasicTimeline"/>
    <dgm:cxn modelId="{51E99B0B-8CC3-4BC2-8250-4C73AF5F12E8}" type="presParOf" srcId="{7D29DFA7-018B-45C9-AC1C-5CFC82FEE150}" destId="{5DAA1547-FEA7-4F69-96D3-0E3A07601B1E}" srcOrd="1" destOrd="0" presId="urn:microsoft.com/office/officeart/2016/7/layout/BasicTimeline"/>
    <dgm:cxn modelId="{9826AAC2-4AE6-4C22-826D-5672547E59BD}" type="presParOf" srcId="{5DAA1547-FEA7-4F69-96D3-0E3A07601B1E}" destId="{DADAA0C9-3E42-4088-8622-30E9F6EA139A}" srcOrd="0" destOrd="0" presId="urn:microsoft.com/office/officeart/2016/7/layout/BasicTimeline"/>
    <dgm:cxn modelId="{EC270DFB-5C5B-40C9-8196-FC46A9C21D19}" type="presParOf" srcId="{5DAA1547-FEA7-4F69-96D3-0E3A07601B1E}" destId="{D2E61EE0-F306-43AF-AFF9-74A14B9CF379}" srcOrd="1" destOrd="0" presId="urn:microsoft.com/office/officeart/2016/7/layout/BasicTimeline"/>
    <dgm:cxn modelId="{CB792D24-F02F-48C4-AC1D-366893851161}" type="presParOf" srcId="{7D29DFA7-018B-45C9-AC1C-5CFC82FEE150}" destId="{DBD74D6B-057A-432C-9067-BF618C19EB2A}" srcOrd="2" destOrd="0" presId="urn:microsoft.com/office/officeart/2016/7/layout/BasicTimeline"/>
    <dgm:cxn modelId="{0B13E8C1-0B1E-425B-8D83-92D34782753B}" type="presParOf" srcId="{7D29DFA7-018B-45C9-AC1C-5CFC82FEE150}" destId="{0F979253-FD39-4920-BFCA-78C564B167EA}" srcOrd="3" destOrd="0" presId="urn:microsoft.com/office/officeart/2016/7/layout/BasicTimeline"/>
    <dgm:cxn modelId="{6B60A5F4-2BAC-4F3F-A227-CB4F69F166D3}" type="presParOf" srcId="{7D29DFA7-018B-45C9-AC1C-5CFC82FEE150}" destId="{C9B4B298-E04C-4317-856D-E345FE5EC64B}" srcOrd="4" destOrd="0" presId="urn:microsoft.com/office/officeart/2016/7/layout/BasicTimeline"/>
    <dgm:cxn modelId="{F632D135-41E2-43A9-9B84-8A9C50BA663F}" type="presParOf" srcId="{BDA8F949-88B8-486D-9E41-ABA1463A8926}" destId="{9B636147-AF19-40E0-BE7D-3BE8148CC024}" srcOrd="3" destOrd="0" presId="urn:microsoft.com/office/officeart/2016/7/layout/BasicTimeline"/>
    <dgm:cxn modelId="{3411521A-E802-4A42-B7EC-D46E6B3B7C96}" type="presParOf" srcId="{BDA8F949-88B8-486D-9E41-ABA1463A8926}" destId="{76CB18D4-86E2-467C-A2CF-3ED9EFE66BEA}" srcOrd="4" destOrd="0" presId="urn:microsoft.com/office/officeart/2016/7/layout/BasicTimeline"/>
    <dgm:cxn modelId="{88CD890C-B8E8-4CDA-B032-3A9A3F32FD79}" type="presParOf" srcId="{76CB18D4-86E2-467C-A2CF-3ED9EFE66BEA}" destId="{E712D073-0B15-4887-9DCE-A27BCACBC178}" srcOrd="0" destOrd="0" presId="urn:microsoft.com/office/officeart/2016/7/layout/BasicTimeline"/>
    <dgm:cxn modelId="{AB1754FF-81F0-4ADB-A662-440DA0FBE430}" type="presParOf" srcId="{76CB18D4-86E2-467C-A2CF-3ED9EFE66BEA}" destId="{4C57E835-21E8-44E9-8CE3-1E2D478ECB2B}" srcOrd="1" destOrd="0" presId="urn:microsoft.com/office/officeart/2016/7/layout/BasicTimeline"/>
    <dgm:cxn modelId="{03EB58B1-E5D1-49BD-8FE7-FF1A8E5CDD51}" type="presParOf" srcId="{4C57E835-21E8-44E9-8CE3-1E2D478ECB2B}" destId="{E0D48281-565D-47A3-9B6C-576231178549}" srcOrd="0" destOrd="0" presId="urn:microsoft.com/office/officeart/2016/7/layout/BasicTimeline"/>
    <dgm:cxn modelId="{C7D8A92C-6CBF-4FA3-931B-5668E18C280C}" type="presParOf" srcId="{4C57E835-21E8-44E9-8CE3-1E2D478ECB2B}" destId="{E0365E95-CAD6-4660-956D-E490447A5CB4}" srcOrd="1" destOrd="0" presId="urn:microsoft.com/office/officeart/2016/7/layout/BasicTimeline"/>
    <dgm:cxn modelId="{57009207-8976-4EFD-876A-EF1C91AB599A}" type="presParOf" srcId="{76CB18D4-86E2-467C-A2CF-3ED9EFE66BEA}" destId="{DCAE8A46-752C-4E82-84CE-E790E1F2918E}" srcOrd="2" destOrd="0" presId="urn:microsoft.com/office/officeart/2016/7/layout/BasicTimeline"/>
    <dgm:cxn modelId="{A5FB4889-2275-4DD2-ADF0-583A5D1AE1ED}" type="presParOf" srcId="{76CB18D4-86E2-467C-A2CF-3ED9EFE66BEA}" destId="{B6459BF8-D2C3-4018-9C28-98667DC203F4}" srcOrd="3" destOrd="0" presId="urn:microsoft.com/office/officeart/2016/7/layout/BasicTimeline"/>
    <dgm:cxn modelId="{8B3418BE-680A-4C04-AD26-F21B02D832B0}" type="presParOf" srcId="{76CB18D4-86E2-467C-A2CF-3ED9EFE66BEA}" destId="{EAB0CCC2-BFF9-432D-BA8E-7ECAF2D92AF2}" srcOrd="4" destOrd="0" presId="urn:microsoft.com/office/officeart/2016/7/layout/BasicTimeline"/>
    <dgm:cxn modelId="{A9042F53-7838-4B89-A14A-DC86E7759451}" type="presParOf" srcId="{BDA8F949-88B8-486D-9E41-ABA1463A8926}" destId="{07073103-04B7-4C74-9AC8-048764100B10}" srcOrd="5" destOrd="0" presId="urn:microsoft.com/office/officeart/2016/7/layout/BasicTimeline"/>
    <dgm:cxn modelId="{5290B18C-985B-476F-80AB-B000D2E28F60}" type="presParOf" srcId="{BDA8F949-88B8-486D-9E41-ABA1463A8926}" destId="{C68762A5-E9DF-484F-B385-6C7E07325E98}" srcOrd="6" destOrd="0" presId="urn:microsoft.com/office/officeart/2016/7/layout/BasicTimeline"/>
    <dgm:cxn modelId="{819C616E-63F8-4599-9A66-512521E8E9F5}" type="presParOf" srcId="{C68762A5-E9DF-484F-B385-6C7E07325E98}" destId="{F782935D-BBBD-4420-826A-F71C517659B6}" srcOrd="0" destOrd="0" presId="urn:microsoft.com/office/officeart/2016/7/layout/BasicTimeline"/>
    <dgm:cxn modelId="{8C54E232-1B89-4DC9-8E05-4736E6F4C528}" type="presParOf" srcId="{C68762A5-E9DF-484F-B385-6C7E07325E98}" destId="{3C71E446-482E-4CAC-8D42-2D4AC020412B}" srcOrd="1" destOrd="0" presId="urn:microsoft.com/office/officeart/2016/7/layout/BasicTimeline"/>
    <dgm:cxn modelId="{BC353777-539A-4864-BB21-346D8C4360C1}" type="presParOf" srcId="{3C71E446-482E-4CAC-8D42-2D4AC020412B}" destId="{6C3A59BD-6D45-4573-B098-8CB5207F194D}" srcOrd="0" destOrd="0" presId="urn:microsoft.com/office/officeart/2016/7/layout/BasicTimeline"/>
    <dgm:cxn modelId="{53E54228-74E4-4F6A-AAD7-71EB44BEEB36}" type="presParOf" srcId="{3C71E446-482E-4CAC-8D42-2D4AC020412B}" destId="{8EB042C8-D666-4667-A1E4-E0C87151B72F}" srcOrd="1" destOrd="0" presId="urn:microsoft.com/office/officeart/2016/7/layout/BasicTimeline"/>
    <dgm:cxn modelId="{CD2E3F26-566B-4E8C-9927-C3B42B77551C}" type="presParOf" srcId="{C68762A5-E9DF-484F-B385-6C7E07325E98}" destId="{086FB9B1-82B2-4197-8B33-6E7FF94F8D2E}" srcOrd="2" destOrd="0" presId="urn:microsoft.com/office/officeart/2016/7/layout/BasicTimeline"/>
    <dgm:cxn modelId="{7571835A-7BAA-40A1-945B-B991B049CBA7}" type="presParOf" srcId="{C68762A5-E9DF-484F-B385-6C7E07325E98}" destId="{3F359E8B-7C7E-4FD9-B106-36CCBFC731D5}" srcOrd="3" destOrd="0" presId="urn:microsoft.com/office/officeart/2016/7/layout/BasicTimeline"/>
    <dgm:cxn modelId="{7083DB71-225A-4FBD-A8B2-9CBA2B2F1649}" type="presParOf" srcId="{C68762A5-E9DF-484F-B385-6C7E07325E98}" destId="{34434334-A935-4057-946F-93B826088F38}" srcOrd="4" destOrd="0" presId="urn:microsoft.com/office/officeart/2016/7/layout/Basic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0E6265-BE99-48D1-8879-DB5A75D6D78E}">
      <dsp:nvSpPr>
        <dsp:cNvPr id="0" name=""/>
        <dsp:cNvSpPr/>
      </dsp:nvSpPr>
      <dsp:spPr>
        <a:xfrm>
          <a:off x="0" y="2423319"/>
          <a:ext cx="5861050" cy="0"/>
        </a:xfrm>
        <a:prstGeom prst="line">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tailEnd type="triangle" w="lg" len="lg"/>
        </a:ln>
        <a:effectLst/>
      </dsp:spPr>
      <dsp:style>
        <a:lnRef idx="2">
          <a:scrgbClr r="0" g="0" b="0"/>
        </a:lnRef>
        <a:fillRef idx="1">
          <a:scrgbClr r="0" g="0" b="0"/>
        </a:fillRef>
        <a:effectRef idx="0">
          <a:scrgbClr r="0" g="0" b="0"/>
        </a:effectRef>
        <a:fontRef idx="minor"/>
      </dsp:style>
    </dsp:sp>
    <dsp:sp modelId="{FE5C7F33-9326-49FB-89A3-8A20163AD994}">
      <dsp:nvSpPr>
        <dsp:cNvPr id="0" name=""/>
        <dsp:cNvSpPr/>
      </dsp:nvSpPr>
      <dsp:spPr>
        <a:xfrm>
          <a:off x="130013" y="2602644"/>
          <a:ext cx="1881259" cy="5476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800100">
            <a:lnSpc>
              <a:spcPct val="90000"/>
            </a:lnSpc>
            <a:spcBef>
              <a:spcPct val="0"/>
            </a:spcBef>
            <a:spcAft>
              <a:spcPct val="35000"/>
            </a:spcAft>
            <a:buNone/>
            <a:defRPr b="1"/>
          </a:pPr>
          <a:r>
            <a:rPr lang="en-US" sz="1800" kern="1200" dirty="0">
              <a:solidFill>
                <a:schemeClr val="bg1"/>
              </a:solidFill>
              <a:latin typeface="+mn-lt"/>
            </a:rPr>
            <a:t>Q3</a:t>
          </a:r>
        </a:p>
      </dsp:txBody>
      <dsp:txXfrm>
        <a:off x="130013" y="2602644"/>
        <a:ext cx="1881259" cy="547670"/>
      </dsp:txXfrm>
    </dsp:sp>
    <dsp:sp modelId="{BA29120C-7C6B-4F62-9079-4AD528BC0744}">
      <dsp:nvSpPr>
        <dsp:cNvPr id="0" name=""/>
        <dsp:cNvSpPr/>
      </dsp:nvSpPr>
      <dsp:spPr>
        <a:xfrm>
          <a:off x="1745" y="572812"/>
          <a:ext cx="1947039" cy="929645"/>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0020" tIns="160020" rIns="160020" bIns="16002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mn-lt"/>
            </a:rPr>
            <a:t>Market research</a:t>
          </a:r>
        </a:p>
      </dsp:txBody>
      <dsp:txXfrm>
        <a:off x="47127" y="618194"/>
        <a:ext cx="1856275" cy="838881"/>
      </dsp:txXfrm>
    </dsp:sp>
    <dsp:sp modelId="{A95DB80B-444A-4D69-B205-3A801BB8524A}">
      <dsp:nvSpPr>
        <dsp:cNvPr id="0" name=""/>
        <dsp:cNvSpPr/>
      </dsp:nvSpPr>
      <dsp:spPr>
        <a:xfrm>
          <a:off x="1070643" y="1502457"/>
          <a:ext cx="0" cy="92086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60D0713D-AF69-4AF8-B071-F65622790886}">
      <dsp:nvSpPr>
        <dsp:cNvPr id="0" name=""/>
        <dsp:cNvSpPr/>
      </dsp:nvSpPr>
      <dsp:spPr>
        <a:xfrm>
          <a:off x="1369934" y="1696323"/>
          <a:ext cx="1881259" cy="5476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800100">
            <a:lnSpc>
              <a:spcPct val="90000"/>
            </a:lnSpc>
            <a:spcBef>
              <a:spcPct val="0"/>
            </a:spcBef>
            <a:spcAft>
              <a:spcPct val="35000"/>
            </a:spcAft>
            <a:buNone/>
            <a:defRPr b="1"/>
          </a:pPr>
          <a:r>
            <a:rPr lang="en-US" sz="1800" kern="1200" dirty="0">
              <a:solidFill>
                <a:schemeClr val="bg1"/>
              </a:solidFill>
              <a:latin typeface="+mn-lt"/>
            </a:rPr>
            <a:t>Q4</a:t>
          </a:r>
        </a:p>
      </dsp:txBody>
      <dsp:txXfrm>
        <a:off x="1369934" y="1696323"/>
        <a:ext cx="1881259" cy="547670"/>
      </dsp:txXfrm>
    </dsp:sp>
    <dsp:sp modelId="{FA19A0AA-8B0B-4AA8-A80D-08CFFDD3F112}">
      <dsp:nvSpPr>
        <dsp:cNvPr id="0" name=""/>
        <dsp:cNvSpPr/>
      </dsp:nvSpPr>
      <dsp:spPr>
        <a:xfrm>
          <a:off x="1034293" y="2386969"/>
          <a:ext cx="72699" cy="72699"/>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ADAA0C9-3E42-4088-8622-30E9F6EA139A}">
      <dsp:nvSpPr>
        <dsp:cNvPr id="0" name=""/>
        <dsp:cNvSpPr/>
      </dsp:nvSpPr>
      <dsp:spPr>
        <a:xfrm>
          <a:off x="1241666" y="3344180"/>
          <a:ext cx="1947039" cy="929645"/>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0020" tIns="160020" rIns="160020" bIns="16002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mn-lt"/>
            </a:rPr>
            <a:t>Product development</a:t>
          </a:r>
        </a:p>
      </dsp:txBody>
      <dsp:txXfrm>
        <a:off x="1287048" y="3389562"/>
        <a:ext cx="1856275" cy="838881"/>
      </dsp:txXfrm>
    </dsp:sp>
    <dsp:sp modelId="{DBD74D6B-057A-432C-9067-BF618C19EB2A}">
      <dsp:nvSpPr>
        <dsp:cNvPr id="0" name=""/>
        <dsp:cNvSpPr/>
      </dsp:nvSpPr>
      <dsp:spPr>
        <a:xfrm>
          <a:off x="2310564" y="2423318"/>
          <a:ext cx="0" cy="92086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E712D073-0B15-4887-9DCE-A27BCACBC178}">
      <dsp:nvSpPr>
        <dsp:cNvPr id="0" name=""/>
        <dsp:cNvSpPr/>
      </dsp:nvSpPr>
      <dsp:spPr>
        <a:xfrm>
          <a:off x="2609855" y="2602644"/>
          <a:ext cx="1881259" cy="5476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1">
          <a:noAutofit/>
        </a:bodyPr>
        <a:lstStyle/>
        <a:p>
          <a:pPr marL="0" lvl="0" indent="0" algn="ctr" defTabSz="800100">
            <a:lnSpc>
              <a:spcPct val="90000"/>
            </a:lnSpc>
            <a:spcBef>
              <a:spcPct val="0"/>
            </a:spcBef>
            <a:spcAft>
              <a:spcPct val="35000"/>
            </a:spcAft>
            <a:buNone/>
            <a:defRPr b="1"/>
          </a:pPr>
          <a:r>
            <a:rPr lang="en-US" sz="1800" kern="1200" dirty="0">
              <a:solidFill>
                <a:schemeClr val="bg1"/>
              </a:solidFill>
              <a:latin typeface="+mn-lt"/>
            </a:rPr>
            <a:t>Q1</a:t>
          </a:r>
        </a:p>
      </dsp:txBody>
      <dsp:txXfrm>
        <a:off x="2609855" y="2602644"/>
        <a:ext cx="1881259" cy="547670"/>
      </dsp:txXfrm>
    </dsp:sp>
    <dsp:sp modelId="{0F979253-FD39-4920-BFCA-78C564B167EA}">
      <dsp:nvSpPr>
        <dsp:cNvPr id="0" name=""/>
        <dsp:cNvSpPr/>
      </dsp:nvSpPr>
      <dsp:spPr>
        <a:xfrm>
          <a:off x="2274214" y="2386969"/>
          <a:ext cx="72699" cy="72699"/>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0D48281-565D-47A3-9B6C-576231178549}">
      <dsp:nvSpPr>
        <dsp:cNvPr id="0" name=""/>
        <dsp:cNvSpPr/>
      </dsp:nvSpPr>
      <dsp:spPr>
        <a:xfrm>
          <a:off x="2481588" y="572812"/>
          <a:ext cx="1947039" cy="929645"/>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0020" tIns="160020" rIns="160020" bIns="16002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mn-lt"/>
            </a:rPr>
            <a:t> User </a:t>
          </a:r>
          <a:br>
            <a:rPr lang="en-US" sz="1800" b="1" kern="1200" dirty="0">
              <a:latin typeface="+mn-lt"/>
            </a:rPr>
          </a:br>
          <a:r>
            <a:rPr lang="en-US" sz="1800" b="1" kern="1200" dirty="0">
              <a:latin typeface="+mn-lt"/>
            </a:rPr>
            <a:t>testing</a:t>
          </a:r>
        </a:p>
      </dsp:txBody>
      <dsp:txXfrm>
        <a:off x="2526970" y="618194"/>
        <a:ext cx="1856275" cy="838881"/>
      </dsp:txXfrm>
    </dsp:sp>
    <dsp:sp modelId="{DCAE8A46-752C-4E82-84CE-E790E1F2918E}">
      <dsp:nvSpPr>
        <dsp:cNvPr id="0" name=""/>
        <dsp:cNvSpPr/>
      </dsp:nvSpPr>
      <dsp:spPr>
        <a:xfrm>
          <a:off x="3550485" y="1502457"/>
          <a:ext cx="0" cy="92086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F782935D-BBBD-4420-826A-F71C517659B6}">
      <dsp:nvSpPr>
        <dsp:cNvPr id="0" name=""/>
        <dsp:cNvSpPr/>
      </dsp:nvSpPr>
      <dsp:spPr>
        <a:xfrm>
          <a:off x="3849776" y="1696323"/>
          <a:ext cx="1881259" cy="5476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1">
          <a:noAutofit/>
        </a:bodyPr>
        <a:lstStyle/>
        <a:p>
          <a:pPr marL="0" lvl="0" indent="0" algn="ctr" defTabSz="800100">
            <a:lnSpc>
              <a:spcPct val="90000"/>
            </a:lnSpc>
            <a:spcBef>
              <a:spcPct val="0"/>
            </a:spcBef>
            <a:spcAft>
              <a:spcPct val="35000"/>
            </a:spcAft>
            <a:buNone/>
            <a:defRPr b="1"/>
          </a:pPr>
          <a:r>
            <a:rPr lang="en-US" sz="1800" kern="1200" dirty="0">
              <a:solidFill>
                <a:schemeClr val="bg1"/>
              </a:solidFill>
              <a:latin typeface="+mn-lt"/>
            </a:rPr>
            <a:t>Q2</a:t>
          </a:r>
        </a:p>
      </dsp:txBody>
      <dsp:txXfrm>
        <a:off x="3849776" y="1696323"/>
        <a:ext cx="1881259" cy="547670"/>
      </dsp:txXfrm>
    </dsp:sp>
    <dsp:sp modelId="{B6459BF8-D2C3-4018-9C28-98667DC203F4}">
      <dsp:nvSpPr>
        <dsp:cNvPr id="0" name=""/>
        <dsp:cNvSpPr/>
      </dsp:nvSpPr>
      <dsp:spPr>
        <a:xfrm>
          <a:off x="3514135" y="2386969"/>
          <a:ext cx="72699" cy="72699"/>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C3A59BD-6D45-4573-B098-8CB5207F194D}">
      <dsp:nvSpPr>
        <dsp:cNvPr id="0" name=""/>
        <dsp:cNvSpPr/>
      </dsp:nvSpPr>
      <dsp:spPr>
        <a:xfrm>
          <a:off x="3816886" y="3344180"/>
          <a:ext cx="1947039" cy="826351"/>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60020" tIns="160020" rIns="160020" bIns="160020" numCol="1" spcCol="1270" anchor="ctr" anchorCtr="0">
          <a:noAutofit/>
        </a:bodyPr>
        <a:lstStyle/>
        <a:p>
          <a:pPr marL="0" lvl="0" indent="0" algn="ctr" defTabSz="800100">
            <a:lnSpc>
              <a:spcPct val="90000"/>
            </a:lnSpc>
            <a:spcBef>
              <a:spcPct val="0"/>
            </a:spcBef>
            <a:spcAft>
              <a:spcPct val="35000"/>
            </a:spcAft>
            <a:buNone/>
          </a:pPr>
          <a:r>
            <a:rPr lang="en-US" sz="1800" b="1" kern="1200" dirty="0">
              <a:latin typeface="+mn-lt"/>
            </a:rPr>
            <a:t>Product launch</a:t>
          </a:r>
        </a:p>
      </dsp:txBody>
      <dsp:txXfrm>
        <a:off x="3857225" y="3384519"/>
        <a:ext cx="1866361" cy="745673"/>
      </dsp:txXfrm>
    </dsp:sp>
    <dsp:sp modelId="{086FB9B1-82B2-4197-8B33-6E7FF94F8D2E}">
      <dsp:nvSpPr>
        <dsp:cNvPr id="0" name=""/>
        <dsp:cNvSpPr/>
      </dsp:nvSpPr>
      <dsp:spPr>
        <a:xfrm>
          <a:off x="4790406" y="2423318"/>
          <a:ext cx="0" cy="920861"/>
        </a:xfrm>
        <a:prstGeom prst="line">
          <a:avLst/>
        </a:prstGeom>
        <a:noFill/>
        <a:ln w="6350" cap="flat" cmpd="sng" algn="ctr">
          <a:solidFill>
            <a:schemeClr val="accent1">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3F359E8B-7C7E-4FD9-B106-36CCBFC731D5}">
      <dsp:nvSpPr>
        <dsp:cNvPr id="0" name=""/>
        <dsp:cNvSpPr/>
      </dsp:nvSpPr>
      <dsp:spPr>
        <a:xfrm>
          <a:off x="4754056" y="2386969"/>
          <a:ext cx="72699" cy="72699"/>
        </a:xfrm>
        <a:prstGeom prst="ellips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16/7/layout/BasicTimeline">
  <dgm:title val="Basic Timeline"/>
  <dgm:desc val="Use to show a list of events in chronological order. The rounded rectangular shape contains the description while the date is shown below on the time line. It's the perfect SmartArt for displaying large amount of text with a medium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dgm:constrLst>
    <dgm:layoutNode name="divider" styleLbl="fgAccFollowNode1">
      <dgm:alg type="sp"/>
      <dgm:choose name="ArrowShape">
        <dgm:if name="ArrowShapeLTR" func="var" arg="dir" op="equ" val="norm">
          <dgm:shape xmlns:r="http://schemas.openxmlformats.org/officeDocument/2006/relationships" type="line" r:blip="" zOrderOff="-1">
            <dgm:adjLst/>
            <dgm:extLst>
              <a:ext uri="{B698B0E9-8C71-41B9-8309-B3DCBF30829C}">
                <dgm1612:spPr xmlns:dgm1612="http://schemas.microsoft.com/office/drawing/2016/12/diagram">
                  <a:ln>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dgm1612="http://schemas.microsoft.com/office/drawing/2016/12/diagram">
                  <a:ln>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presOf/>
      <dgm:shape xmlns:r="http://schemas.openxmlformats.org/officeDocument/2006/relationships" r:blip="">
        <dgm:adjLst/>
      </dgm:shape>
      <dgm:choose name="constrBasedOnChildrenCount">
        <dgm:if name="constrForTwoChildren" axis="ch" ptType="node" func="cnt" op="lte" val="2">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16"/>
            <dgm:constr type="w" for="ch" ptType="sibTrans" op="equ"/>
            <dgm:constr type="primFontSz" for="des" forName="L1TextContainer" op="equ"/>
            <dgm:constr type="primFontSz" for="des" forName="L2TextContainer" op="equ"/>
          </dgm:constrLst>
        </dgm:if>
        <dgm:else name="constrForRest">
          <dgm:constrLst>
            <dgm:constr type="primFontSz" for="des" forName="L1TextContainer" val="20"/>
            <dgm:constr type="primFontSz" for="des" forName="L2TextContainer" refType="primFontSz" refFor="des" refForName="L1TextContainer" op="equ" fact="0.85"/>
            <dgm:constr type="w" for="ch" forName="composite" refType="w"/>
            <dgm:constr type="h" for="ch" forName="composite" refType="h"/>
            <dgm:constr type="w" for="ch" forName="spaceBetweenRectangles" refType="w" refFor="ch" refForName="composite" fact="-0.42"/>
            <dgm:constr type="w" for="ch" ptType="sibTrans" op="equ"/>
            <dgm:constr type="primFontSz" for="des" forName="L1TextContainer" op="equ"/>
            <dgm:constr type="primFontSz" for="des" forName="L2TextContainer" op="equ"/>
          </dgm:constrLst>
        </dgm:else>
      </dgm:choose>
      <dgm:forEach name="nodesForEach" axis="ch" ptType="node">
        <dgm:layoutNode name="composite">
          <dgm:alg type="composite"/>
          <dgm:shape xmlns:r="http://schemas.openxmlformats.org/officeDocument/2006/relationships" r:blip="">
            <dgm:adjLst/>
          </dgm:shape>
          <dgm:choose name="CaseForPlacingNodesAboveAndBelowDivider">
            <dgm:if name="CaseForPlacingNodeAboveDivider" axis="self" ptType="node" func="posOdd" op="equ" val="1">
              <dgm:constrLst>
                <dgm:constr type="w" for="ch" forName="L1TextContainer" refType="w" fact="0.88"/>
                <dgm:constr type="l" for="ch" forName="L1TextContainer" refType="w" fact="0.06"/>
                <dgm:constr type="t" for="ch" forName="L1TextContainer" refType="h" fact="0.537"/>
                <dgm:constr type="h" for="ch" forName="L1TextContainer" refType="h" fact="0.113"/>
                <dgm:constr type="w" for="ch" forName="L2TextContainerWrapper" refType="w"/>
                <dgm:constr type="h" for="ch" forName="L2TextContainerWrapper" refType="h" fact="0.31"/>
                <dgm:constr type="b" for="ch" forName="L2TextContainerWrapper" refType="h" fact="0.31"/>
                <dgm:constr type="w" for="ch" forName="ConnectLine"/>
                <dgm:constr type="l" for="ch" forName="ConnectLine" refType="w" fact="0.5"/>
                <dgm:constr type="h" for="ch" forName="ConnectLine" refType="h" fact="0.19"/>
                <dgm:constr type="t" for="ch" forName="ConnectLine" refType="h" fact="0.31"/>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t" for="ch" forName="EmptyPlaceHolder" refType="h" fact="0.65"/>
                <dgm:constr type="h" for="ch" forName="EmptyPlaceHolder" refType="h" fact="0.35"/>
              </dgm:constrLst>
            </dgm:if>
            <dgm:else name="CaseForPlacingNodeBelowDivider">
              <dgm:constrLst>
                <dgm:constr type="w" for="ch" forName="L1TextContainer" refType="w" fact="0.88"/>
                <dgm:constr type="l" for="ch" forName="L1TextContainer" refType="w" fact="0.06"/>
                <dgm:constr type="t" for="ch" forName="L1TextContainer" refType="h" fact="0.35"/>
                <dgm:constr type="h" for="ch" forName="L1TextContainer" refType="h" fact="0.113"/>
                <dgm:constr type="w" for="ch" forName="L2TextContainerWrapper" refType="w"/>
                <dgm:constr type="h" for="ch" forName="L2TextContainerWrapper" refType="h" fact="0.31"/>
                <dgm:constr type="t" for="ch" forName="L2TextContainerWrapper" refType="h" fact="0.69"/>
                <dgm:constr type="w" for="ch" forName="ConnectLine"/>
                <dgm:constr type="l" for="ch" forName="ConnectLine" refType="w" fact="0.5"/>
                <dgm:constr type="h" for="ch" forName="ConnectLine" refType="h" fact="0.19"/>
                <dgm:constr type="t" for="ch" forName="ConnectLine" refType="h" fact="0.5"/>
                <dgm:constr type="w" for="ch" forName="ConnectorPoint" refType="h" fact="0.015"/>
                <dgm:constr type="h" for="ch" forName="ConnectorPoint" refType="h" fact="0.015"/>
                <dgm:constr type="ctrX" for="ch" forName="ConnectorPoint" refType="w" fact="0.5"/>
                <dgm:constr type="ctrY" for="ch" forName="ConnectorPoint" refType="h" fact="0.5"/>
                <dgm:constr type="w" for="ch" forName="EmptyPlaceHolder" refType="w"/>
                <dgm:constr type="h" for="ch" forName="EmptyPlaceHolder" refType="h" fact="0.35"/>
                <dgm:constr type="t" for="ch" forName="EmptyPlaceHolder" refType="h" fact="0"/>
              </dgm:constrLst>
            </dgm:else>
          </dgm:choose>
          <dgm:layoutNode name="L1TextContainer" styleLbl="revTx">
            <dgm:varLst>
              <dgm:chMax val="1"/>
              <dgm:chPref val="1"/>
              <dgm:bulletEnabled val="1"/>
            </dgm:varLst>
            <dgm:choose name="casesForTxtDirLogic">
              <dgm:if name="Name78" axis="self" ptType="node" func="posOdd" op="equ" val="1">
                <dgm:alg type="tx">
                  <dgm:param type="txAnchorHorz" val="ctr"/>
                  <dgm:param type="txAnchorVert" val="t"/>
                  <dgm:param type="parTxLTRAlign" val="ctr"/>
                  <dgm:param type="parTxRTLAlign" val="ctr"/>
                </dgm:alg>
              </dgm:if>
              <dgm:else name="Name89">
                <dgm:alg type="tx">
                  <dgm:param type="txAnchorHorz" val="ctr"/>
                  <dgm:param type="txAnchorVert" val="b"/>
                  <dgm:param type="parTxLTRAlign" val="ctr"/>
                  <dgm:param type="parTxRTLAlign" val="ctr"/>
                </dgm:alg>
              </dgm:else>
            </dgm:choose>
            <dgm:shape xmlns:r="http://schemas.openxmlformats.org/officeDocument/2006/relationships" type="rect" r:blip="">
              <dgm:adjLst/>
            </dgm:shape>
            <dgm:presOf axis="self"/>
            <dgm:constrLst>
              <dgm:constr type="lMarg"/>
              <dgm:constr type="rMarg"/>
              <dgm:constr type="tMarg"/>
              <dgm:constr type="bMarg"/>
            </dgm:constrLst>
            <dgm:ruleLst>
              <dgm:rule type="primFontSz" val="14" fact="NaN" max="NaN"/>
            </dgm:ruleLst>
          </dgm:layoutNode>
          <dgm:layoutNode name="L2TextContainerWrapper">
            <dgm:varLst>
              <dgm:chMax val="0"/>
              <dgm:chPref val="0"/>
              <dgm:bulletEnabled val="1"/>
            </dgm:varLst>
            <dgm:alg type="composite"/>
            <dgm:choose name="L2TextContainerConstr">
              <dgm:if name="CaseForPlacingL2TextContaineAboveDivider" axis="self" ptType="node" func="posOdd" op="equ" val="1">
                <dgm:constrLst>
                  <dgm:constr type="h" for="ch" forName="L2TextContainer" refType="h" fact="0.55"/>
                  <dgm:constr type="b" for="ch" forName="L2TextContainer" refType="h"/>
                  <dgm:constr type="h" for="ch" forName="FlexibleEmptyPlaceHolder" refType="h" fact="0.45"/>
                </dgm:constrLst>
              </dgm:if>
              <dgm:else name="CaseForPlacingL2TextContaineBelowDivider">
                <dgm:constrLst>
                  <dgm:constr type="h" for="ch" forName="L2TextContainer" refType="h" fact="0.55"/>
                  <dgm:constr type="h" for="ch" forName="FlexibleEmptyPlaceHolder" refType="h" fact="0.45"/>
                  <dgm:constr type="b" for="ch" forName="FlexibleEmptyPlaceHolder" refType="h"/>
                </dgm:constrLst>
              </dgm:else>
            </dgm:choose>
            <dgm:layoutNode name="L2TextContainer" styleLbl="bgAcc1">
              <dgm:choose name="L2TextContainerAlgo">
                <dgm:if name="L2TextContainerAlgoLTR" func="var" arg="dir" op="equ" val="norm">
                  <dgm:alg type="tx">
                    <dgm:param type="txAnchorVert" val="mid"/>
                    <dgm:param type="parTxRTLAlign" val="l"/>
                    <dgm:param type="parTxLTRAlign" val="l"/>
                    <dgm:param type="txAnchorVertCh" val="mid"/>
                    <dgm:param type="shpTxRTLAlignCh" val="l"/>
                    <dgm:param type="shpTxLTRAlignCh" val="l"/>
                  </dgm:alg>
                </dgm:if>
                <dgm:else name="L2TextContainerAlgoRTL">
                  <dgm:alg type="tx">
                    <dgm:param type="txAnchorVert" val="mid"/>
                    <dgm:param type="parTxRTLAlign" val="r"/>
                    <dgm:param type="parTxLTRAlign" val="r"/>
                    <dgm:param type="txAnchorVertCh" val="mid"/>
                    <dgm:param type="shpTxRTLAlignCh" val="r"/>
                    <dgm:param type="shpTxLTRAlignCh" val="r"/>
                  </dgm:alg>
                </dgm:else>
              </dgm:choose>
              <dgm:shape xmlns:r="http://schemas.openxmlformats.org/officeDocument/2006/relationships" type="roundRect" r:blip="">
                <dgm:adjLst/>
              </dgm:shape>
              <dgm:presOf axis="des" ptType="node"/>
              <dgm:constrLst>
                <dgm:constr type="primFontSz" val="17"/>
                <dgm:constr type="lMarg" refType="primFontSz" fact="0.7"/>
                <dgm:constr type="rMarg" refType="primFontSz" fact="0.7"/>
                <dgm:constr type="tMarg" refType="primFontSz" fact="0.7"/>
                <dgm:constr type="bMarg" refType="primFontSz" fact="0.7"/>
              </dgm:constrLst>
              <dgm:ruleLst>
                <dgm:rule type="primFontSz" val="12" fact="NaN" max="NaN"/>
                <dgm:rule type="secFontSz" val="10" fact="NaN" max="NaN"/>
                <dgm:rule type="h" val="INF" fact="NaN" max="NaN"/>
              </dgm:ruleLst>
            </dgm:layoutNode>
            <dgm:layoutNode name="FlexibleEmptyPlaceHolder">
              <dgm:alg type="sp"/>
              <dgm:shape xmlns:r="http://schemas.openxmlformats.org/officeDocument/2006/relationships" r:blip="">
                <dgm:adjLst/>
              </dgm:shape>
              <dgm:presOf/>
              <dgm:constrLst/>
            </dgm:layoutNode>
          </dgm:layoutNode>
          <dgm:layoutNode name="ConnectLine" styleLbl="sibTrans1D1" moveWith="L2TextContainer">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orPoint" styleLbl="alignNode1" moveWith="L2TextContainer">
            <dgm:alg type="sp"/>
            <dgm:shape xmlns:r="http://schemas.openxmlformats.org/officeDocument/2006/relationships" type="ellipse" r:blip="" zOrderOff="1">
              <dgm:adj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Node>
  <dgm:extLst>
    <a:ext uri="{68A01E43-0DF5-4B5B-8FA6-DAF915123BFB}">
      <dgm1612:lstStyle xmlns:dgm1612="http://schemas.microsoft.com/office/drawing/2016/12/diagram">
        <a:lvl1pPr>
          <a:defRPr b="1"/>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D397ADA-28FC-D95C-9949-C2600B76E89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346638BB-B5C2-68A8-E3FA-52921DD0027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507502F-DB6E-469A-9C44-FB8EDEF15CAD}" type="datetimeFigureOut">
              <a:rPr lang="en-US" smtClean="0"/>
              <a:t>11/12/2024</a:t>
            </a:fld>
            <a:endParaRPr lang="en-US" dirty="0"/>
          </a:p>
        </p:txBody>
      </p:sp>
      <p:sp>
        <p:nvSpPr>
          <p:cNvPr id="4" name="Footer Placeholder 3">
            <a:extLst>
              <a:ext uri="{FF2B5EF4-FFF2-40B4-BE49-F238E27FC236}">
                <a16:creationId xmlns:a16="http://schemas.microsoft.com/office/drawing/2014/main" id="{ADD222EB-9CD6-7377-B538-2102EE87F35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FC9DFD59-EA45-6CD0-571D-72EF11B8640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DA6A3EC-C558-4879-9E77-732F9A1F519B}" type="slidenum">
              <a:rPr lang="en-US" smtClean="0"/>
              <a:t>‹#›</a:t>
            </a:fld>
            <a:endParaRPr lang="en-US" dirty="0"/>
          </a:p>
        </p:txBody>
      </p:sp>
    </p:spTree>
    <p:extLst>
      <p:ext uri="{BB962C8B-B14F-4D97-AF65-F5344CB8AC3E}">
        <p14:creationId xmlns:p14="http://schemas.microsoft.com/office/powerpoint/2010/main" val="37041728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817FE1-3397-4E25-A0AD-CD1F478AA284}" type="datetimeFigureOut">
              <a:rPr lang="en-US" smtClean="0"/>
              <a:t>11/12/2024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03C4B0-A82C-497E-A667-41FFA619A478}" type="slidenum">
              <a:rPr lang="en-US" smtClean="0"/>
              <a:t>‹#›</a:t>
            </a:fld>
            <a:endParaRPr lang="en-US" dirty="0"/>
          </a:p>
        </p:txBody>
      </p:sp>
    </p:spTree>
    <p:extLst>
      <p:ext uri="{BB962C8B-B14F-4D97-AF65-F5344CB8AC3E}">
        <p14:creationId xmlns:p14="http://schemas.microsoft.com/office/powerpoint/2010/main" val="7645741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03C4B0-A82C-497E-A667-41FFA619A478}" type="slidenum">
              <a:rPr lang="en-US" smtClean="0"/>
              <a:t>4</a:t>
            </a:fld>
            <a:endParaRPr lang="en-US" dirty="0"/>
          </a:p>
        </p:txBody>
      </p:sp>
    </p:spTree>
    <p:extLst>
      <p:ext uri="{BB962C8B-B14F-4D97-AF65-F5344CB8AC3E}">
        <p14:creationId xmlns:p14="http://schemas.microsoft.com/office/powerpoint/2010/main" val="4101896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503C4B0-A82C-497E-A667-41FFA619A478}" type="slidenum">
              <a:rPr lang="en-US" smtClean="0"/>
              <a:t>11</a:t>
            </a:fld>
            <a:endParaRPr lang="en-US" dirty="0"/>
          </a:p>
        </p:txBody>
      </p:sp>
    </p:spTree>
    <p:extLst>
      <p:ext uri="{BB962C8B-B14F-4D97-AF65-F5344CB8AC3E}">
        <p14:creationId xmlns:p14="http://schemas.microsoft.com/office/powerpoint/2010/main" val="19596145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2DDD5-B179-8D33-E206-E8EC18C6525D}"/>
              </a:ext>
            </a:extLst>
          </p:cNvPr>
          <p:cNvSpPr>
            <a:spLocks noGrp="1"/>
          </p:cNvSpPr>
          <p:nvPr>
            <p:ph type="ctrTitle"/>
          </p:nvPr>
        </p:nvSpPr>
        <p:spPr>
          <a:xfrm>
            <a:off x="822960" y="822960"/>
            <a:ext cx="6840110" cy="4663440"/>
          </a:xfrm>
          <a:prstGeom prst="rect">
            <a:avLst/>
          </a:prstGeom>
        </p:spPr>
        <p:txBody>
          <a:bodyPr anchor="ctr">
            <a:noAutofit/>
          </a:bodyPr>
          <a:lstStyle>
            <a:lvl1pPr algn="l">
              <a:lnSpc>
                <a:spcPct val="100000"/>
              </a:lnSpc>
              <a:defRPr sz="6000" b="1" i="0" cap="all" baseline="0">
                <a:solidFill>
                  <a:schemeClr val="tx2"/>
                </a:solidFill>
                <a:latin typeface="+mj-lt"/>
              </a:defRPr>
            </a:lvl1pPr>
          </a:lstStyle>
          <a:p>
            <a:r>
              <a:rPr lang="en-US" noProof="0"/>
              <a:t>Click to edit Master title style</a:t>
            </a:r>
            <a:endParaRPr lang="en-US" noProof="0" dirty="0"/>
          </a:p>
        </p:txBody>
      </p:sp>
      <p:sp>
        <p:nvSpPr>
          <p:cNvPr id="3" name="Subtitle 2">
            <a:extLst>
              <a:ext uri="{FF2B5EF4-FFF2-40B4-BE49-F238E27FC236}">
                <a16:creationId xmlns:a16="http://schemas.microsoft.com/office/drawing/2014/main" id="{4B219809-9823-E5C1-322B-DCDB7769D492}"/>
              </a:ext>
            </a:extLst>
          </p:cNvPr>
          <p:cNvSpPr>
            <a:spLocks noGrp="1"/>
          </p:cNvSpPr>
          <p:nvPr>
            <p:ph type="subTitle" idx="1"/>
          </p:nvPr>
        </p:nvSpPr>
        <p:spPr>
          <a:xfrm>
            <a:off x="822960" y="5559552"/>
            <a:ext cx="6840110" cy="475938"/>
          </a:xfrm>
        </p:spPr>
        <p:txBody>
          <a:bodyPr/>
          <a:lstStyle>
            <a:lvl1pPr marL="0" indent="0" algn="l">
              <a:buNone/>
              <a:defRPr sz="2400">
                <a:solidFill>
                  <a:schemeClr val="tx2"/>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endParaRPr lang="en-US" noProof="0" dirty="0"/>
          </a:p>
        </p:txBody>
      </p:sp>
      <p:sp>
        <p:nvSpPr>
          <p:cNvPr id="17" name="Picture Placeholder 16">
            <a:extLst>
              <a:ext uri="{FF2B5EF4-FFF2-40B4-BE49-F238E27FC236}">
                <a16:creationId xmlns:a16="http://schemas.microsoft.com/office/drawing/2014/main" id="{4109FC96-A524-9411-F587-93938397D054}"/>
              </a:ext>
            </a:extLst>
          </p:cNvPr>
          <p:cNvSpPr>
            <a:spLocks noGrp="1"/>
          </p:cNvSpPr>
          <p:nvPr>
            <p:ph type="pic" sz="quarter" idx="11"/>
          </p:nvPr>
        </p:nvSpPr>
        <p:spPr>
          <a:xfrm>
            <a:off x="7793736" y="0"/>
            <a:ext cx="4398264" cy="6857999"/>
          </a:xfrm>
          <a:noFill/>
        </p:spPr>
        <p:txBody>
          <a:bodyPr anchor="t"/>
          <a:lstStyle>
            <a:lvl1pPr marL="0" indent="0" algn="ctr">
              <a:buNone/>
              <a:defRPr/>
            </a:lvl1pPr>
          </a:lstStyle>
          <a:p>
            <a:r>
              <a:rPr lang="en-US" noProof="0"/>
              <a:t>Click icon to add picture</a:t>
            </a:r>
            <a:endParaRPr lang="en-US" noProof="0" dirty="0"/>
          </a:p>
        </p:txBody>
      </p:sp>
    </p:spTree>
    <p:extLst>
      <p:ext uri="{BB962C8B-B14F-4D97-AF65-F5344CB8AC3E}">
        <p14:creationId xmlns:p14="http://schemas.microsoft.com/office/powerpoint/2010/main" val="4217870409"/>
      </p:ext>
    </p:extLst>
  </p:cSld>
  <p:clrMapOvr>
    <a:masterClrMapping/>
  </p:clrMapOvr>
  <p:transition spd="slow">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tx2"/>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B294162-C98D-D8F6-47BD-4CE34B63F89E}"/>
              </a:ext>
            </a:extLst>
          </p:cNvPr>
          <p:cNvSpPr>
            <a:spLocks noGrp="1"/>
          </p:cNvSpPr>
          <p:nvPr>
            <p:ph type="title" hasCustomPrompt="1"/>
          </p:nvPr>
        </p:nvSpPr>
        <p:spPr>
          <a:xfrm>
            <a:off x="822960" y="1097280"/>
            <a:ext cx="10424160" cy="1645920"/>
          </a:xfrm>
          <a:prstGeom prst="rect">
            <a:avLst/>
          </a:prstGeom>
        </p:spPr>
        <p:txBody>
          <a:bodyPr anchor="b">
            <a:normAutofit/>
          </a:bodyPr>
          <a:lstStyle>
            <a:lvl1pPr>
              <a:defRPr sz="3200" b="1">
                <a:solidFill>
                  <a:schemeClr val="bg1"/>
                </a:solidFill>
                <a:latin typeface="+mj-lt"/>
              </a:defRPr>
            </a:lvl1pPr>
          </a:lstStyle>
          <a:p>
            <a:r>
              <a:rPr lang="en-US" dirty="0"/>
              <a:t>click to edit master title style</a:t>
            </a:r>
          </a:p>
        </p:txBody>
      </p:sp>
      <p:sp>
        <p:nvSpPr>
          <p:cNvPr id="4" name="Picture Placeholder 3">
            <a:extLst>
              <a:ext uri="{FF2B5EF4-FFF2-40B4-BE49-F238E27FC236}">
                <a16:creationId xmlns:a16="http://schemas.microsoft.com/office/drawing/2014/main" id="{A1BAF3EC-96ED-627A-D8DF-71B5521F8C59}"/>
              </a:ext>
            </a:extLst>
          </p:cNvPr>
          <p:cNvSpPr>
            <a:spLocks noGrp="1"/>
          </p:cNvSpPr>
          <p:nvPr>
            <p:ph type="pic" sz="quarter" idx="12"/>
          </p:nvPr>
        </p:nvSpPr>
        <p:spPr>
          <a:xfrm>
            <a:off x="0" y="0"/>
            <a:ext cx="12192000" cy="658368"/>
          </a:xfrm>
          <a:solidFill>
            <a:schemeClr val="accent1">
              <a:lumMod val="75000"/>
            </a:schemeClr>
          </a:solidFill>
        </p:spPr>
        <p:txBody>
          <a:bodyPr/>
          <a:lstStyle>
            <a:lvl1pPr marL="0" indent="0" algn="ctr">
              <a:buNone/>
              <a:defRPr/>
            </a:lvl1pPr>
          </a:lstStyle>
          <a:p>
            <a:r>
              <a:rPr lang="en-US"/>
              <a:t>Click icon to add picture</a:t>
            </a:r>
            <a:endParaRPr lang="en-US" dirty="0"/>
          </a:p>
        </p:txBody>
      </p:sp>
      <p:sp>
        <p:nvSpPr>
          <p:cNvPr id="3" name="Content Placeholder 2">
            <a:extLst>
              <a:ext uri="{FF2B5EF4-FFF2-40B4-BE49-F238E27FC236}">
                <a16:creationId xmlns:a16="http://schemas.microsoft.com/office/drawing/2014/main" id="{B1119AD1-1029-1DE8-E36D-41EF92EDBFC2}"/>
              </a:ext>
            </a:extLst>
          </p:cNvPr>
          <p:cNvSpPr>
            <a:spLocks noGrp="1"/>
          </p:cNvSpPr>
          <p:nvPr>
            <p:ph idx="1"/>
          </p:nvPr>
        </p:nvSpPr>
        <p:spPr>
          <a:xfrm>
            <a:off x="914400" y="3529584"/>
            <a:ext cx="10360152" cy="2231136"/>
          </a:xfr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5C83E49A-BDF1-7E34-30FE-A4A45160F7AB}"/>
              </a:ext>
            </a:extLst>
          </p:cNvPr>
          <p:cNvSpPr>
            <a:spLocks noGrp="1"/>
          </p:cNvSpPr>
          <p:nvPr>
            <p:ph type="ftr" sz="quarter" idx="13"/>
          </p:nvPr>
        </p:nvSpPr>
        <p:spPr>
          <a:xfrm>
            <a:off x="173736" y="6254496"/>
            <a:ext cx="4114800" cy="365125"/>
          </a:xfrm>
          <a:prstGeom prst="rect">
            <a:avLst/>
          </a:prstGeom>
        </p:spPr>
        <p:txBody>
          <a:bodyPr/>
          <a:lstStyle>
            <a:lvl1pPr>
              <a:defRPr>
                <a:solidFill>
                  <a:schemeClr val="bg1">
                    <a:alpha val="78000"/>
                  </a:schemeClr>
                </a:solidFill>
              </a:defRPr>
            </a:lvl1pPr>
          </a:lstStyle>
          <a:p>
            <a:endParaRPr lang="en-US" dirty="0"/>
          </a:p>
        </p:txBody>
      </p:sp>
      <p:sp>
        <p:nvSpPr>
          <p:cNvPr id="6" name="Slide Number Placeholder 5">
            <a:extLst>
              <a:ext uri="{FF2B5EF4-FFF2-40B4-BE49-F238E27FC236}">
                <a16:creationId xmlns:a16="http://schemas.microsoft.com/office/drawing/2014/main" id="{CE10355B-1B69-AD49-6AB0-3D194609B2F5}"/>
              </a:ext>
            </a:extLst>
          </p:cNvPr>
          <p:cNvSpPr>
            <a:spLocks noGrp="1"/>
          </p:cNvSpPr>
          <p:nvPr>
            <p:ph type="sldNum" sz="quarter" idx="14"/>
          </p:nvPr>
        </p:nvSpPr>
        <p:spPr/>
        <p:txBody>
          <a:bodyPr/>
          <a:lstStyle>
            <a:lvl1pPr>
              <a:defRPr>
                <a:solidFill>
                  <a:schemeClr val="bg1">
                    <a:alpha val="78000"/>
                  </a:schemeClr>
                </a:solidFill>
              </a:defRPr>
            </a:lvl1pPr>
          </a:lstStyle>
          <a:p>
            <a:fld id="{8058A7CE-F400-7B46-9E16-10D36E8C32FD}" type="slidenum">
              <a:rPr lang="en-US" smtClean="0"/>
              <a:pPr/>
              <a:t>‹#›</a:t>
            </a:fld>
            <a:endParaRPr lang="en-US" dirty="0"/>
          </a:p>
        </p:txBody>
      </p:sp>
    </p:spTree>
    <p:extLst>
      <p:ext uri="{BB962C8B-B14F-4D97-AF65-F5344CB8AC3E}">
        <p14:creationId xmlns:p14="http://schemas.microsoft.com/office/powerpoint/2010/main" val="1909347928"/>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74567E9-2483-C330-76B4-52F75C9504A9}"/>
              </a:ext>
            </a:extLst>
          </p:cNvPr>
          <p:cNvSpPr>
            <a:spLocks noGrp="1"/>
          </p:cNvSpPr>
          <p:nvPr>
            <p:ph type="title" hasCustomPrompt="1"/>
          </p:nvPr>
        </p:nvSpPr>
        <p:spPr>
          <a:xfrm>
            <a:off x="4370832" y="822960"/>
            <a:ext cx="7040880" cy="5212080"/>
          </a:xfrm>
          <a:prstGeom prst="rect">
            <a:avLst/>
          </a:prstGeom>
        </p:spPr>
        <p:txBody>
          <a:bodyPr anchor="ctr">
            <a:normAutofit/>
          </a:bodyPr>
          <a:lstStyle>
            <a:lvl1pPr>
              <a:defRPr sz="6000" b="1" cap="all" baseline="0">
                <a:solidFill>
                  <a:schemeClr val="tx2"/>
                </a:solidFill>
                <a:latin typeface="+mj-lt"/>
              </a:defRPr>
            </a:lvl1pPr>
          </a:lstStyle>
          <a:p>
            <a:r>
              <a:rPr lang="en-US" dirty="0"/>
              <a:t>click to edit master title style</a:t>
            </a:r>
          </a:p>
        </p:txBody>
      </p:sp>
      <p:sp>
        <p:nvSpPr>
          <p:cNvPr id="9" name="Picture Placeholder 8">
            <a:extLst>
              <a:ext uri="{FF2B5EF4-FFF2-40B4-BE49-F238E27FC236}">
                <a16:creationId xmlns:a16="http://schemas.microsoft.com/office/drawing/2014/main" id="{37A5DB37-3750-510E-8CAA-D76AFD5CC5D8}"/>
              </a:ext>
            </a:extLst>
          </p:cNvPr>
          <p:cNvSpPr>
            <a:spLocks noGrp="1"/>
          </p:cNvSpPr>
          <p:nvPr>
            <p:ph type="pic" sz="quarter" idx="10"/>
          </p:nvPr>
        </p:nvSpPr>
        <p:spPr>
          <a:xfrm>
            <a:off x="0" y="0"/>
            <a:ext cx="4133088" cy="6858000"/>
          </a:xfrm>
          <a:noFill/>
        </p:spPr>
        <p:txBody>
          <a:bodyPr anchor="ctr"/>
          <a:lstStyle>
            <a:lvl1pPr marL="0" indent="0" algn="ctr">
              <a:buNone/>
              <a:defRPr/>
            </a:lvl1pPr>
          </a:lstStyle>
          <a:p>
            <a:r>
              <a:rPr lang="en-US"/>
              <a:t>Click icon to add picture</a:t>
            </a:r>
            <a:endParaRPr lang="en-US" dirty="0"/>
          </a:p>
        </p:txBody>
      </p:sp>
    </p:spTree>
    <p:extLst>
      <p:ext uri="{BB962C8B-B14F-4D97-AF65-F5344CB8AC3E}">
        <p14:creationId xmlns:p14="http://schemas.microsoft.com/office/powerpoint/2010/main" val="804375973"/>
      </p:ext>
    </p:extLst>
  </p:cSld>
  <p:clrMapOvr>
    <a:masterClrMapping/>
  </p:clrMapOvr>
  <p:transition spd="slow">
    <p:wip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2">
    <p:bg>
      <p:bgPr>
        <a:solidFill>
          <a:schemeClr val="accent5">
            <a:lumMod val="50000"/>
          </a:schemeClr>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B294162-C98D-D8F6-47BD-4CE34B63F89E}"/>
              </a:ext>
            </a:extLst>
          </p:cNvPr>
          <p:cNvSpPr>
            <a:spLocks noGrp="1"/>
          </p:cNvSpPr>
          <p:nvPr>
            <p:ph type="title" hasCustomPrompt="1"/>
          </p:nvPr>
        </p:nvSpPr>
        <p:spPr>
          <a:xfrm>
            <a:off x="822960" y="1097280"/>
            <a:ext cx="10515600" cy="1645920"/>
          </a:xfrm>
          <a:prstGeom prst="rect">
            <a:avLst/>
          </a:prstGeom>
        </p:spPr>
        <p:txBody>
          <a:bodyPr anchor="b">
            <a:normAutofit/>
          </a:bodyPr>
          <a:lstStyle>
            <a:lvl1pPr>
              <a:defRPr sz="3200" b="1">
                <a:solidFill>
                  <a:schemeClr val="bg1"/>
                </a:solidFill>
                <a:latin typeface="+mj-lt"/>
              </a:defRPr>
            </a:lvl1pPr>
          </a:lstStyle>
          <a:p>
            <a:r>
              <a:rPr lang="en-US" dirty="0"/>
              <a:t>click to edit master title style</a:t>
            </a:r>
          </a:p>
        </p:txBody>
      </p:sp>
      <p:sp>
        <p:nvSpPr>
          <p:cNvPr id="4" name="Picture Placeholder 3">
            <a:extLst>
              <a:ext uri="{FF2B5EF4-FFF2-40B4-BE49-F238E27FC236}">
                <a16:creationId xmlns:a16="http://schemas.microsoft.com/office/drawing/2014/main" id="{A1BAF3EC-96ED-627A-D8DF-71B5521F8C59}"/>
              </a:ext>
            </a:extLst>
          </p:cNvPr>
          <p:cNvSpPr>
            <a:spLocks noGrp="1"/>
          </p:cNvSpPr>
          <p:nvPr>
            <p:ph type="pic" sz="quarter" idx="12"/>
          </p:nvPr>
        </p:nvSpPr>
        <p:spPr>
          <a:xfrm>
            <a:off x="0" y="-23150"/>
            <a:ext cx="12192000" cy="850392"/>
          </a:xfrm>
          <a:solidFill>
            <a:schemeClr val="accent1">
              <a:lumMod val="75000"/>
            </a:schemeClr>
          </a:solidFill>
        </p:spPr>
        <p:txBody>
          <a:bodyPr/>
          <a:lstStyle>
            <a:lvl1pPr marL="0" indent="0" algn="l">
              <a:buNone/>
              <a:defRPr sz="2000">
                <a:solidFill>
                  <a:schemeClr val="bg1"/>
                </a:solidFill>
              </a:defRPr>
            </a:lvl1pPr>
          </a:lstStyle>
          <a:p>
            <a:r>
              <a:rPr lang="en-US"/>
              <a:t>Click icon to add picture</a:t>
            </a:r>
            <a:endParaRPr lang="en-US" dirty="0"/>
          </a:p>
        </p:txBody>
      </p:sp>
      <p:sp>
        <p:nvSpPr>
          <p:cNvPr id="19" name="Content Placeholder 2">
            <a:extLst>
              <a:ext uri="{FF2B5EF4-FFF2-40B4-BE49-F238E27FC236}">
                <a16:creationId xmlns:a16="http://schemas.microsoft.com/office/drawing/2014/main" id="{EDED7F42-DE45-0982-D0EE-36467303760D}"/>
              </a:ext>
            </a:extLst>
          </p:cNvPr>
          <p:cNvSpPr>
            <a:spLocks noGrp="1"/>
          </p:cNvSpPr>
          <p:nvPr>
            <p:ph idx="1"/>
          </p:nvPr>
        </p:nvSpPr>
        <p:spPr>
          <a:xfrm>
            <a:off x="822960" y="3529584"/>
            <a:ext cx="7114032" cy="2103120"/>
          </a:xfrm>
        </p:spPr>
        <p:txBody>
          <a:bodyPr/>
          <a:lstStyle>
            <a:lvl1pPr marL="342900" indent="-342900">
              <a:buFont typeface="+mj-lt"/>
              <a:buAutoNum type="arabicPeriod"/>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a:extLst>
              <a:ext uri="{FF2B5EF4-FFF2-40B4-BE49-F238E27FC236}">
                <a16:creationId xmlns:a16="http://schemas.microsoft.com/office/drawing/2014/main" id="{6B366AA0-2DAB-8B01-E9CA-4EFD01184AB1}"/>
              </a:ext>
            </a:extLst>
          </p:cNvPr>
          <p:cNvSpPr>
            <a:spLocks noGrp="1"/>
          </p:cNvSpPr>
          <p:nvPr>
            <p:ph sz="quarter" idx="14"/>
          </p:nvPr>
        </p:nvSpPr>
        <p:spPr>
          <a:xfrm>
            <a:off x="8321040" y="3529584"/>
            <a:ext cx="3017520" cy="2103120"/>
          </a:xfrm>
        </p:spPr>
        <p:txBody>
          <a:bodyPr/>
          <a:lstStyle>
            <a:lvl1pPr marL="0" indent="0" algn="ctr">
              <a:lnSpc>
                <a:spcPct val="90000"/>
              </a:lnSpc>
              <a:spcBef>
                <a:spcPts val="1000"/>
              </a:spcBef>
              <a:spcAft>
                <a:spcPts val="0"/>
              </a:spcAft>
              <a:buFont typeface="Arial" panose="020B0604020202020204" pitchFamily="34" charset="0"/>
              <a:buNone/>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EC3AD13A-778C-0B94-E890-F60B86ABB584}"/>
              </a:ext>
            </a:extLst>
          </p:cNvPr>
          <p:cNvSpPr>
            <a:spLocks noGrp="1"/>
          </p:cNvSpPr>
          <p:nvPr>
            <p:ph type="ftr" sz="quarter" idx="29"/>
          </p:nvPr>
        </p:nvSpPr>
        <p:spPr>
          <a:xfrm>
            <a:off x="173736" y="6254496"/>
            <a:ext cx="4114800" cy="365125"/>
          </a:xfrm>
          <a:prstGeom prst="rect">
            <a:avLst/>
          </a:prstGeom>
        </p:spPr>
        <p:txBody>
          <a:bodyPr/>
          <a:lstStyle>
            <a:lvl1pPr>
              <a:defRPr>
                <a:solidFill>
                  <a:schemeClr val="bg1"/>
                </a:solidFill>
              </a:defRPr>
            </a:lvl1pPr>
          </a:lstStyle>
          <a:p>
            <a:endParaRPr lang="en-US" dirty="0"/>
          </a:p>
        </p:txBody>
      </p:sp>
      <p:sp>
        <p:nvSpPr>
          <p:cNvPr id="3" name="Slide Number Placeholder 2">
            <a:extLst>
              <a:ext uri="{FF2B5EF4-FFF2-40B4-BE49-F238E27FC236}">
                <a16:creationId xmlns:a16="http://schemas.microsoft.com/office/drawing/2014/main" id="{2434822A-F2F6-6134-01C8-6CB9A884CDD6}"/>
              </a:ext>
            </a:extLst>
          </p:cNvPr>
          <p:cNvSpPr>
            <a:spLocks noGrp="1"/>
          </p:cNvSpPr>
          <p:nvPr>
            <p:ph type="sldNum" sz="quarter" idx="30"/>
          </p:nvPr>
        </p:nvSpPr>
        <p:spPr/>
        <p:txBody>
          <a:bodyPr/>
          <a:lstStyle>
            <a:lvl1pPr>
              <a:defRPr>
                <a:solidFill>
                  <a:schemeClr val="bg1"/>
                </a:solidFill>
              </a:defRPr>
            </a:lvl1pPr>
          </a:lstStyle>
          <a:p>
            <a:fld id="{8058A7CE-F400-7B46-9E16-10D36E8C32FD}" type="slidenum">
              <a:rPr lang="en-US" smtClean="0"/>
              <a:pPr/>
              <a:t>‹#›</a:t>
            </a:fld>
            <a:endParaRPr lang="en-US" dirty="0"/>
          </a:p>
        </p:txBody>
      </p:sp>
    </p:spTree>
    <p:extLst>
      <p:ext uri="{BB962C8B-B14F-4D97-AF65-F5344CB8AC3E}">
        <p14:creationId xmlns:p14="http://schemas.microsoft.com/office/powerpoint/2010/main" val="2944710655"/>
      </p:ext>
    </p:extLst>
  </p:cSld>
  <p:clrMapOvr>
    <a:masterClrMapping/>
  </p:clrMapOvr>
  <p:transition spd="slow">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p:bg>
      <p:bgPr>
        <a:solidFill>
          <a:schemeClr val="accent4"/>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B294162-C98D-D8F6-47BD-4CE34B63F89E}"/>
              </a:ext>
            </a:extLst>
          </p:cNvPr>
          <p:cNvSpPr>
            <a:spLocks noGrp="1"/>
          </p:cNvSpPr>
          <p:nvPr>
            <p:ph type="title" hasCustomPrompt="1"/>
          </p:nvPr>
        </p:nvSpPr>
        <p:spPr>
          <a:xfrm>
            <a:off x="822960" y="822960"/>
            <a:ext cx="6126480" cy="1920240"/>
          </a:xfrm>
          <a:prstGeom prst="rect">
            <a:avLst/>
          </a:prstGeom>
        </p:spPr>
        <p:txBody>
          <a:bodyPr anchor="b">
            <a:normAutofit/>
          </a:bodyPr>
          <a:lstStyle>
            <a:lvl1pPr>
              <a:defRPr sz="3200" b="1">
                <a:solidFill>
                  <a:schemeClr val="bg1"/>
                </a:solidFill>
                <a:latin typeface="+mj-lt"/>
              </a:defRPr>
            </a:lvl1pPr>
          </a:lstStyle>
          <a:p>
            <a:r>
              <a:rPr lang="en-US" dirty="0"/>
              <a:t>click to edit master title style</a:t>
            </a:r>
          </a:p>
        </p:txBody>
      </p:sp>
      <p:sp>
        <p:nvSpPr>
          <p:cNvPr id="3" name="Content Placeholder 2">
            <a:extLst>
              <a:ext uri="{FF2B5EF4-FFF2-40B4-BE49-F238E27FC236}">
                <a16:creationId xmlns:a16="http://schemas.microsoft.com/office/drawing/2014/main" id="{B1119AD1-1029-1DE8-E36D-41EF92EDBFC2}"/>
              </a:ext>
            </a:extLst>
          </p:cNvPr>
          <p:cNvSpPr>
            <a:spLocks noGrp="1"/>
          </p:cNvSpPr>
          <p:nvPr>
            <p:ph idx="1"/>
          </p:nvPr>
        </p:nvSpPr>
        <p:spPr>
          <a:xfrm>
            <a:off x="7242048" y="822960"/>
            <a:ext cx="4069080" cy="1901952"/>
          </a:xfrm>
        </p:spPr>
        <p:txBody>
          <a:bodyPr/>
          <a:lstStyle>
            <a:lvl1pPr marL="0" indent="0">
              <a:lnSpc>
                <a:spcPct val="150000"/>
              </a:lnSpc>
              <a:spcBef>
                <a:spcPts val="0"/>
              </a:spcBef>
              <a:spcAft>
                <a:spcPts val="600"/>
              </a:spcAft>
              <a:buNone/>
              <a:defRPr sz="1800">
                <a:solidFill>
                  <a:schemeClr val="bg1"/>
                </a:solidFill>
              </a:defRPr>
            </a:lvl1pPr>
            <a:lvl2pPr marL="283464">
              <a:defRPr sz="1600">
                <a:solidFill>
                  <a:schemeClr val="bg1"/>
                </a:solidFill>
              </a:defRPr>
            </a:lvl2pPr>
            <a:lvl3pPr marL="566928">
              <a:defRPr sz="1400">
                <a:solidFill>
                  <a:schemeClr val="bg1"/>
                </a:solidFill>
              </a:defRPr>
            </a:lvl3pPr>
            <a:lvl4pPr marL="859536">
              <a:defRPr sz="1200">
                <a:solidFill>
                  <a:schemeClr val="bg1"/>
                </a:solidFill>
              </a:defRPr>
            </a:lvl4pPr>
            <a:lvl5pPr marL="1152144">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Picture Placeholder 8">
            <a:extLst>
              <a:ext uri="{FF2B5EF4-FFF2-40B4-BE49-F238E27FC236}">
                <a16:creationId xmlns:a16="http://schemas.microsoft.com/office/drawing/2014/main" id="{CFC01E54-865D-1B08-43CC-2D0128CECDAE}"/>
              </a:ext>
            </a:extLst>
          </p:cNvPr>
          <p:cNvSpPr>
            <a:spLocks noGrp="1"/>
          </p:cNvSpPr>
          <p:nvPr>
            <p:ph type="pic" sz="quarter" idx="10"/>
          </p:nvPr>
        </p:nvSpPr>
        <p:spPr>
          <a:xfrm>
            <a:off x="0" y="3557016"/>
            <a:ext cx="12192000" cy="3300984"/>
          </a:xfrm>
          <a:solidFill>
            <a:schemeClr val="accent4">
              <a:lumMod val="75000"/>
            </a:schemeClr>
          </a:solidFill>
        </p:spPr>
        <p:txBody>
          <a:bodyPr anchor="ctr"/>
          <a:lstStyle>
            <a:lvl1pPr marL="0" indent="0" algn="ctr">
              <a:buNone/>
              <a:defRPr>
                <a:solidFill>
                  <a:schemeClr val="bg1"/>
                </a:solidFill>
              </a:defRPr>
            </a:lvl1pPr>
          </a:lstStyle>
          <a:p>
            <a:r>
              <a:rPr lang="en-US"/>
              <a:t>Click icon to add picture</a:t>
            </a:r>
            <a:endParaRPr lang="en-US" dirty="0"/>
          </a:p>
        </p:txBody>
      </p:sp>
      <p:sp>
        <p:nvSpPr>
          <p:cNvPr id="2" name="Footer Placeholder 1">
            <a:extLst>
              <a:ext uri="{FF2B5EF4-FFF2-40B4-BE49-F238E27FC236}">
                <a16:creationId xmlns:a16="http://schemas.microsoft.com/office/drawing/2014/main" id="{72422ED3-8684-C41B-4675-BBDC2C8E5B5B}"/>
              </a:ext>
            </a:extLst>
          </p:cNvPr>
          <p:cNvSpPr>
            <a:spLocks noGrp="1"/>
          </p:cNvSpPr>
          <p:nvPr>
            <p:ph type="ftr" sz="quarter" idx="13"/>
          </p:nvPr>
        </p:nvSpPr>
        <p:spPr>
          <a:xfrm>
            <a:off x="173736" y="6254496"/>
            <a:ext cx="4114800" cy="365125"/>
          </a:xfrm>
          <a:prstGeom prst="rect">
            <a:avLst/>
          </a:prstGeom>
        </p:spPr>
        <p:txBody>
          <a:bodyPr/>
          <a:lstStyle>
            <a:lvl1pPr>
              <a:defRPr>
                <a:solidFill>
                  <a:schemeClr val="bg1">
                    <a:alpha val="78000"/>
                  </a:schemeClr>
                </a:solidFill>
              </a:defRPr>
            </a:lvl1pPr>
          </a:lstStyle>
          <a:p>
            <a:endParaRPr lang="en-US" dirty="0"/>
          </a:p>
        </p:txBody>
      </p:sp>
      <p:sp>
        <p:nvSpPr>
          <p:cNvPr id="9" name="Slide Number Placeholder 8">
            <a:extLst>
              <a:ext uri="{FF2B5EF4-FFF2-40B4-BE49-F238E27FC236}">
                <a16:creationId xmlns:a16="http://schemas.microsoft.com/office/drawing/2014/main" id="{F9CE6B05-7A34-DD4C-91AD-29F26B6F9CF5}"/>
              </a:ext>
            </a:extLst>
          </p:cNvPr>
          <p:cNvSpPr>
            <a:spLocks noGrp="1"/>
          </p:cNvSpPr>
          <p:nvPr>
            <p:ph type="sldNum" sz="quarter" idx="14"/>
          </p:nvPr>
        </p:nvSpPr>
        <p:spPr/>
        <p:txBody>
          <a:bodyPr/>
          <a:lstStyle>
            <a:lvl1pPr>
              <a:defRPr>
                <a:solidFill>
                  <a:schemeClr val="bg1">
                    <a:alpha val="78000"/>
                  </a:schemeClr>
                </a:solidFill>
              </a:defRPr>
            </a:lvl1pPr>
          </a:lstStyle>
          <a:p>
            <a:fld id="{8058A7CE-F400-7B46-9E16-10D36E8C32FD}" type="slidenum">
              <a:rPr lang="en-US" smtClean="0"/>
              <a:pPr/>
              <a:t>‹#›</a:t>
            </a:fld>
            <a:endParaRPr lang="en-US" dirty="0"/>
          </a:p>
        </p:txBody>
      </p:sp>
    </p:spTree>
    <p:extLst>
      <p:ext uri="{BB962C8B-B14F-4D97-AF65-F5344CB8AC3E}">
        <p14:creationId xmlns:p14="http://schemas.microsoft.com/office/powerpoint/2010/main" val="2126236241"/>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74567E9-2483-C330-76B4-52F75C9504A9}"/>
              </a:ext>
            </a:extLst>
          </p:cNvPr>
          <p:cNvSpPr>
            <a:spLocks noGrp="1"/>
          </p:cNvSpPr>
          <p:nvPr>
            <p:ph type="title" hasCustomPrompt="1"/>
          </p:nvPr>
        </p:nvSpPr>
        <p:spPr>
          <a:xfrm>
            <a:off x="822960" y="822960"/>
            <a:ext cx="4389120" cy="1920240"/>
          </a:xfrm>
          <a:prstGeom prst="rect">
            <a:avLst/>
          </a:prstGeom>
        </p:spPr>
        <p:txBody>
          <a:bodyPr anchor="b">
            <a:normAutofit/>
          </a:bodyPr>
          <a:lstStyle>
            <a:lvl1pPr>
              <a:defRPr sz="3200" b="1">
                <a:solidFill>
                  <a:schemeClr val="bg1"/>
                </a:solidFill>
                <a:latin typeface="+mj-lt"/>
              </a:defRPr>
            </a:lvl1pPr>
          </a:lstStyle>
          <a:p>
            <a:r>
              <a:rPr lang="en-US" dirty="0"/>
              <a:t>click to edit master title style</a:t>
            </a:r>
          </a:p>
        </p:txBody>
      </p:sp>
      <p:sp>
        <p:nvSpPr>
          <p:cNvPr id="9" name="Content Placeholder 5">
            <a:extLst>
              <a:ext uri="{FF2B5EF4-FFF2-40B4-BE49-F238E27FC236}">
                <a16:creationId xmlns:a16="http://schemas.microsoft.com/office/drawing/2014/main" id="{380C9AC2-080F-B7EB-E5D9-98A11923C160}"/>
              </a:ext>
            </a:extLst>
          </p:cNvPr>
          <p:cNvSpPr>
            <a:spLocks noGrp="1"/>
          </p:cNvSpPr>
          <p:nvPr>
            <p:ph sz="quarter" idx="14"/>
          </p:nvPr>
        </p:nvSpPr>
        <p:spPr>
          <a:xfrm>
            <a:off x="822960" y="3529584"/>
            <a:ext cx="4389120" cy="2350008"/>
          </a:xfrm>
        </p:spPr>
        <p:txBody>
          <a:bodyPr/>
          <a:lstStyle>
            <a:lvl1pPr marL="285750" indent="-285750">
              <a:lnSpc>
                <a:spcPts val="2500"/>
              </a:lnSpc>
              <a:spcBef>
                <a:spcPts val="0"/>
              </a:spcBef>
              <a:spcAft>
                <a:spcPts val="1000"/>
              </a:spcAft>
              <a:buFont typeface="Arial" panose="020B0604020202020204" pitchFamily="34" charset="0"/>
              <a:buChar cha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Picture Placeholder 16">
            <a:extLst>
              <a:ext uri="{FF2B5EF4-FFF2-40B4-BE49-F238E27FC236}">
                <a16:creationId xmlns:a16="http://schemas.microsoft.com/office/drawing/2014/main" id="{A6C9DAC2-F86A-0D7B-2EA8-DAE9CF8E03B5}"/>
              </a:ext>
            </a:extLst>
          </p:cNvPr>
          <p:cNvSpPr>
            <a:spLocks noGrp="1"/>
          </p:cNvSpPr>
          <p:nvPr>
            <p:ph type="pic" sz="quarter" idx="13"/>
          </p:nvPr>
        </p:nvSpPr>
        <p:spPr>
          <a:xfrm>
            <a:off x="5690616" y="0"/>
            <a:ext cx="6501384" cy="6857999"/>
          </a:xfrm>
          <a:noFill/>
        </p:spPr>
        <p:txBody>
          <a:bodyPr anchor="t"/>
          <a:lstStyle>
            <a:lvl1pPr marL="0" indent="0" algn="ctr">
              <a:buNone/>
              <a:defRPr>
                <a:solidFill>
                  <a:schemeClr val="bg1"/>
                </a:solidFill>
              </a:defRPr>
            </a:lvl1pPr>
          </a:lstStyle>
          <a:p>
            <a:r>
              <a:rPr lang="en-US" noProof="0"/>
              <a:t>Click icon to add picture</a:t>
            </a:r>
            <a:endParaRPr lang="en-US" noProof="0" dirty="0"/>
          </a:p>
        </p:txBody>
      </p:sp>
      <p:sp>
        <p:nvSpPr>
          <p:cNvPr id="7" name="Footer Placeholder 6">
            <a:extLst>
              <a:ext uri="{FF2B5EF4-FFF2-40B4-BE49-F238E27FC236}">
                <a16:creationId xmlns:a16="http://schemas.microsoft.com/office/drawing/2014/main" id="{B5DF0DBE-FBE3-E653-13B1-8A27023E2F1E}"/>
              </a:ext>
            </a:extLst>
          </p:cNvPr>
          <p:cNvSpPr>
            <a:spLocks noGrp="1"/>
          </p:cNvSpPr>
          <p:nvPr>
            <p:ph type="ftr" sz="quarter" idx="11"/>
          </p:nvPr>
        </p:nvSpPr>
        <p:spPr>
          <a:xfrm>
            <a:off x="173736" y="6254496"/>
            <a:ext cx="4114800" cy="365125"/>
          </a:xfrm>
          <a:prstGeom prst="rect">
            <a:avLst/>
          </a:prstGeom>
        </p:spPr>
        <p:txBody>
          <a:bodyPr/>
          <a:lstStyle>
            <a:lvl1pPr>
              <a:defRPr>
                <a:solidFill>
                  <a:schemeClr val="bg1">
                    <a:alpha val="78000"/>
                  </a:schemeClr>
                </a:solidFill>
              </a:defRPr>
            </a:lvl1pPr>
          </a:lstStyle>
          <a:p>
            <a:endParaRPr lang="en-US" dirty="0"/>
          </a:p>
        </p:txBody>
      </p:sp>
      <p:sp>
        <p:nvSpPr>
          <p:cNvPr id="8" name="Slide Number Placeholder 7">
            <a:extLst>
              <a:ext uri="{FF2B5EF4-FFF2-40B4-BE49-F238E27FC236}">
                <a16:creationId xmlns:a16="http://schemas.microsoft.com/office/drawing/2014/main" id="{4339096C-E86B-C5A9-1F2F-E4FD0552DEF8}"/>
              </a:ext>
            </a:extLst>
          </p:cNvPr>
          <p:cNvSpPr>
            <a:spLocks noGrp="1"/>
          </p:cNvSpPr>
          <p:nvPr>
            <p:ph type="sldNum" sz="quarter" idx="12"/>
          </p:nvPr>
        </p:nvSpPr>
        <p:spPr/>
        <p:txBody>
          <a:bodyPr/>
          <a:lstStyle>
            <a:lvl1pPr>
              <a:defRPr>
                <a:solidFill>
                  <a:schemeClr val="bg1">
                    <a:alpha val="78000"/>
                  </a:schemeClr>
                </a:solidFill>
              </a:defRPr>
            </a:lvl1pPr>
          </a:lstStyle>
          <a:p>
            <a:fld id="{8058A7CE-F400-7B46-9E16-10D36E8C32FD}" type="slidenum">
              <a:rPr lang="en-US" smtClean="0"/>
              <a:pPr/>
              <a:t>‹#›</a:t>
            </a:fld>
            <a:endParaRPr lang="en-US" dirty="0"/>
          </a:p>
        </p:txBody>
      </p:sp>
    </p:spTree>
    <p:extLst>
      <p:ext uri="{BB962C8B-B14F-4D97-AF65-F5344CB8AC3E}">
        <p14:creationId xmlns:p14="http://schemas.microsoft.com/office/powerpoint/2010/main" val="3317380297"/>
      </p:ext>
    </p:extLst>
  </p:cSld>
  <p:clrMapOvr>
    <a:masterClrMapping/>
  </p:clrMapOvr>
  <p:transition spd="slow">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chemeClr val="accent3">
            <a:lumMod val="7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E647C7-955C-FC73-3737-298D139F209D}"/>
              </a:ext>
            </a:extLst>
          </p:cNvPr>
          <p:cNvSpPr>
            <a:spLocks noGrp="1"/>
          </p:cNvSpPr>
          <p:nvPr>
            <p:ph type="title"/>
          </p:nvPr>
        </p:nvSpPr>
        <p:spPr>
          <a:xfrm>
            <a:off x="822960" y="822960"/>
            <a:ext cx="4754880" cy="4114800"/>
          </a:xfrm>
          <a:prstGeom prst="rect">
            <a:avLst/>
          </a:prstGeom>
        </p:spPr>
        <p:txBody>
          <a:bodyPr anchor="b">
            <a:noAutofit/>
          </a:bodyPr>
          <a:lstStyle>
            <a:lvl1pPr algn="r">
              <a:lnSpc>
                <a:spcPct val="100000"/>
              </a:lnSpc>
              <a:defRPr sz="5400" b="1">
                <a:solidFill>
                  <a:schemeClr val="bg1"/>
                </a:solidFill>
                <a:latin typeface="+mj-lt"/>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4EA9653-6F42-EC48-B443-D3FF0CD0D4C1}"/>
              </a:ext>
            </a:extLst>
          </p:cNvPr>
          <p:cNvSpPr>
            <a:spLocks noGrp="1"/>
          </p:cNvSpPr>
          <p:nvPr>
            <p:ph type="body" idx="1"/>
          </p:nvPr>
        </p:nvSpPr>
        <p:spPr>
          <a:xfrm>
            <a:off x="822960" y="5175504"/>
            <a:ext cx="4754880" cy="914400"/>
          </a:xfrm>
        </p:spPr>
        <p:txBody>
          <a:bodyPr/>
          <a:lstStyle>
            <a:lvl1pPr marL="0" indent="0" algn="r">
              <a:buNone/>
              <a:defRPr sz="2400">
                <a:solidFill>
                  <a:schemeClr val="bg1"/>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9" name="Picture Placeholder 8">
            <a:extLst>
              <a:ext uri="{FF2B5EF4-FFF2-40B4-BE49-F238E27FC236}">
                <a16:creationId xmlns:a16="http://schemas.microsoft.com/office/drawing/2014/main" id="{37A5DB37-3750-510E-8CAA-D76AFD5CC5D8}"/>
              </a:ext>
            </a:extLst>
          </p:cNvPr>
          <p:cNvSpPr>
            <a:spLocks noGrp="1"/>
          </p:cNvSpPr>
          <p:nvPr>
            <p:ph type="pic" sz="quarter" idx="10"/>
          </p:nvPr>
        </p:nvSpPr>
        <p:spPr>
          <a:xfrm>
            <a:off x="6096000" y="0"/>
            <a:ext cx="6096000" cy="6858000"/>
          </a:xfrm>
          <a:solidFill>
            <a:schemeClr val="bg1">
              <a:lumMod val="95000"/>
            </a:schemeClr>
          </a:solidFill>
        </p:spPr>
        <p:txBody>
          <a:bodyPr anchor="t"/>
          <a:lstStyle>
            <a:lvl1pPr marL="0" indent="0" algn="ctr">
              <a:buNone/>
              <a:defRPr/>
            </a:lvl1pPr>
          </a:lstStyle>
          <a:p>
            <a:r>
              <a:rPr lang="en-US"/>
              <a:t>Click icon to add picture</a:t>
            </a:r>
            <a:endParaRPr lang="en-US" dirty="0"/>
          </a:p>
        </p:txBody>
      </p:sp>
    </p:spTree>
    <p:extLst>
      <p:ext uri="{BB962C8B-B14F-4D97-AF65-F5344CB8AC3E}">
        <p14:creationId xmlns:p14="http://schemas.microsoft.com/office/powerpoint/2010/main" val="2925168204"/>
      </p:ext>
    </p:extLst>
  </p:cSld>
  <p:clrMapOvr>
    <a:masterClrMapping/>
  </p:clrMapOvr>
  <p:transition spd="slow">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with image">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0577E-706F-A37B-4229-35D618DD2969}"/>
              </a:ext>
            </a:extLst>
          </p:cNvPr>
          <p:cNvSpPr>
            <a:spLocks noGrp="1"/>
          </p:cNvSpPr>
          <p:nvPr>
            <p:ph type="title" hasCustomPrompt="1"/>
          </p:nvPr>
        </p:nvSpPr>
        <p:spPr>
          <a:xfrm>
            <a:off x="822960" y="822960"/>
            <a:ext cx="4937760" cy="1920240"/>
          </a:xfrm>
          <a:prstGeom prst="rect">
            <a:avLst/>
          </a:prstGeom>
        </p:spPr>
        <p:txBody>
          <a:bodyPr anchor="b">
            <a:normAutofit/>
          </a:bodyPr>
          <a:lstStyle>
            <a:lvl1pPr>
              <a:defRPr sz="3200" b="1">
                <a:solidFill>
                  <a:schemeClr val="bg1"/>
                </a:solidFill>
                <a:latin typeface="+mj-lt"/>
              </a:defRPr>
            </a:lvl1pPr>
          </a:lstStyle>
          <a:p>
            <a:r>
              <a:rPr lang="en-US" dirty="0"/>
              <a:t>click to edit master title style</a:t>
            </a:r>
          </a:p>
        </p:txBody>
      </p:sp>
      <p:sp>
        <p:nvSpPr>
          <p:cNvPr id="4" name="Content Placeholder 3">
            <a:extLst>
              <a:ext uri="{FF2B5EF4-FFF2-40B4-BE49-F238E27FC236}">
                <a16:creationId xmlns:a16="http://schemas.microsoft.com/office/drawing/2014/main" id="{A915BFF6-ADF4-B12B-F366-E1E7F245C3B3}"/>
              </a:ext>
            </a:extLst>
          </p:cNvPr>
          <p:cNvSpPr>
            <a:spLocks noGrp="1"/>
          </p:cNvSpPr>
          <p:nvPr>
            <p:ph sz="half" idx="2"/>
          </p:nvPr>
        </p:nvSpPr>
        <p:spPr>
          <a:xfrm>
            <a:off x="6263640" y="822960"/>
            <a:ext cx="5111496" cy="3566160"/>
          </a:xfrm>
        </p:spPr>
        <p:txBody>
          <a:bodyPr/>
          <a:lstStyle>
            <a:lvl1pPr marL="283464" indent="-283464">
              <a:defRPr sz="1800">
                <a:solidFill>
                  <a:schemeClr val="bg1"/>
                </a:solidFill>
              </a:defRPr>
            </a:lvl1pPr>
            <a:lvl2pPr indent="-283464">
              <a:defRPr sz="1600">
                <a:solidFill>
                  <a:schemeClr val="bg1"/>
                </a:solidFill>
              </a:defRPr>
            </a:lvl2pPr>
            <a:lvl3pPr indent="-283464">
              <a:defRPr sz="1400">
                <a:solidFill>
                  <a:schemeClr val="bg1"/>
                </a:solidFill>
              </a:defRPr>
            </a:lvl3pPr>
            <a:lvl4pPr indent="-283464">
              <a:defRPr sz="1400">
                <a:solidFill>
                  <a:schemeClr val="bg1"/>
                </a:solidFill>
              </a:defRPr>
            </a:lvl4pPr>
            <a:lvl5pPr indent="-283464">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Picture Placeholder 16">
            <a:extLst>
              <a:ext uri="{FF2B5EF4-FFF2-40B4-BE49-F238E27FC236}">
                <a16:creationId xmlns:a16="http://schemas.microsoft.com/office/drawing/2014/main" id="{6EAC12B0-20CC-C7DC-2FB8-1B9FE9CCFCCB}"/>
              </a:ext>
            </a:extLst>
          </p:cNvPr>
          <p:cNvSpPr>
            <a:spLocks noGrp="1"/>
          </p:cNvSpPr>
          <p:nvPr>
            <p:ph type="pic" sz="quarter" idx="14"/>
          </p:nvPr>
        </p:nvSpPr>
        <p:spPr>
          <a:xfrm>
            <a:off x="1" y="4471416"/>
            <a:ext cx="12192000" cy="2386584"/>
          </a:xfrm>
          <a:noFill/>
        </p:spPr>
        <p:txBody>
          <a:bodyPr anchor="t"/>
          <a:lstStyle>
            <a:lvl1pPr marL="0" indent="0" algn="ctr">
              <a:buNone/>
              <a:defRPr>
                <a:solidFill>
                  <a:schemeClr val="bg1"/>
                </a:solidFill>
              </a:defRPr>
            </a:lvl1pPr>
          </a:lstStyle>
          <a:p>
            <a:r>
              <a:rPr lang="en-US" noProof="0"/>
              <a:t>Click icon to add picture</a:t>
            </a:r>
            <a:endParaRPr lang="en-US" noProof="0" dirty="0"/>
          </a:p>
        </p:txBody>
      </p:sp>
      <p:sp>
        <p:nvSpPr>
          <p:cNvPr id="14" name="Footer Placeholder 13">
            <a:extLst>
              <a:ext uri="{FF2B5EF4-FFF2-40B4-BE49-F238E27FC236}">
                <a16:creationId xmlns:a16="http://schemas.microsoft.com/office/drawing/2014/main" id="{C78AC046-3CF2-802F-750B-B70D9B89A33E}"/>
              </a:ext>
            </a:extLst>
          </p:cNvPr>
          <p:cNvSpPr>
            <a:spLocks noGrp="1"/>
          </p:cNvSpPr>
          <p:nvPr>
            <p:ph type="ftr" sz="quarter" idx="12"/>
          </p:nvPr>
        </p:nvSpPr>
        <p:spPr>
          <a:xfrm>
            <a:off x="173736" y="6254496"/>
            <a:ext cx="4114800" cy="365125"/>
          </a:xfrm>
          <a:prstGeom prst="rect">
            <a:avLst/>
          </a:prstGeom>
        </p:spPr>
        <p:txBody>
          <a:bodyPr/>
          <a:lstStyle>
            <a:lvl1pPr>
              <a:defRPr>
                <a:solidFill>
                  <a:schemeClr val="bg1">
                    <a:alpha val="78000"/>
                  </a:schemeClr>
                </a:solidFill>
              </a:defRPr>
            </a:lvl1pPr>
          </a:lstStyle>
          <a:p>
            <a:endParaRPr lang="en-US" dirty="0"/>
          </a:p>
        </p:txBody>
      </p:sp>
      <p:sp>
        <p:nvSpPr>
          <p:cNvPr id="15" name="Slide Number Placeholder 14">
            <a:extLst>
              <a:ext uri="{FF2B5EF4-FFF2-40B4-BE49-F238E27FC236}">
                <a16:creationId xmlns:a16="http://schemas.microsoft.com/office/drawing/2014/main" id="{E9B26AA9-8344-BF2E-82C8-AF9EDF269B92}"/>
              </a:ext>
            </a:extLst>
          </p:cNvPr>
          <p:cNvSpPr>
            <a:spLocks noGrp="1"/>
          </p:cNvSpPr>
          <p:nvPr>
            <p:ph type="sldNum" sz="quarter" idx="13"/>
          </p:nvPr>
        </p:nvSpPr>
        <p:spPr/>
        <p:txBody>
          <a:bodyPr/>
          <a:lstStyle>
            <a:lvl1pPr>
              <a:defRPr>
                <a:solidFill>
                  <a:schemeClr val="bg1"/>
                </a:solidFill>
              </a:defRPr>
            </a:lvl1pPr>
          </a:lstStyle>
          <a:p>
            <a:fld id="{8058A7CE-F400-7B46-9E16-10D36E8C32FD}" type="slidenum">
              <a:rPr lang="en-US" smtClean="0"/>
              <a:pPr/>
              <a:t>‹#›</a:t>
            </a:fld>
            <a:endParaRPr lang="en-US" dirty="0"/>
          </a:p>
        </p:txBody>
      </p:sp>
    </p:spTree>
    <p:extLst>
      <p:ext uri="{BB962C8B-B14F-4D97-AF65-F5344CB8AC3E}">
        <p14:creationId xmlns:p14="http://schemas.microsoft.com/office/powerpoint/2010/main" val="920933720"/>
      </p:ext>
    </p:extLst>
  </p:cSld>
  <p:clrMapOvr>
    <a:masterClrMapping/>
  </p:clrMapOvr>
  <p:transition spd="slow">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and title">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74567E9-2483-C330-76B4-52F75C9504A9}"/>
              </a:ext>
            </a:extLst>
          </p:cNvPr>
          <p:cNvSpPr>
            <a:spLocks noGrp="1"/>
          </p:cNvSpPr>
          <p:nvPr>
            <p:ph type="title" hasCustomPrompt="1"/>
          </p:nvPr>
        </p:nvSpPr>
        <p:spPr>
          <a:xfrm>
            <a:off x="6675120" y="822960"/>
            <a:ext cx="4754880" cy="4114800"/>
          </a:xfrm>
          <a:prstGeom prst="rect">
            <a:avLst/>
          </a:prstGeom>
        </p:spPr>
        <p:txBody>
          <a:bodyPr anchor="b">
            <a:normAutofit/>
          </a:bodyPr>
          <a:lstStyle>
            <a:lvl1pPr>
              <a:defRPr sz="5400" b="1">
                <a:solidFill>
                  <a:schemeClr val="bg1"/>
                </a:solidFill>
                <a:latin typeface="+mj-lt"/>
              </a:defRPr>
            </a:lvl1pPr>
          </a:lstStyle>
          <a:p>
            <a:r>
              <a:rPr lang="en-US" dirty="0"/>
              <a:t>click to edit master title style</a:t>
            </a:r>
          </a:p>
        </p:txBody>
      </p:sp>
      <p:sp>
        <p:nvSpPr>
          <p:cNvPr id="2" name="Picture Placeholder 16">
            <a:extLst>
              <a:ext uri="{FF2B5EF4-FFF2-40B4-BE49-F238E27FC236}">
                <a16:creationId xmlns:a16="http://schemas.microsoft.com/office/drawing/2014/main" id="{A6C9DAC2-F86A-0D7B-2EA8-DAE9CF8E03B5}"/>
              </a:ext>
            </a:extLst>
          </p:cNvPr>
          <p:cNvSpPr>
            <a:spLocks noGrp="1"/>
          </p:cNvSpPr>
          <p:nvPr>
            <p:ph type="pic" sz="quarter" idx="13"/>
          </p:nvPr>
        </p:nvSpPr>
        <p:spPr>
          <a:xfrm>
            <a:off x="0" y="0"/>
            <a:ext cx="6099048" cy="6857999"/>
          </a:xfrm>
          <a:solidFill>
            <a:schemeClr val="bg1">
              <a:lumMod val="95000"/>
            </a:schemeClr>
          </a:solidFill>
        </p:spPr>
        <p:txBody>
          <a:bodyPr anchor="t"/>
          <a:lstStyle>
            <a:lvl1pPr marL="0" indent="0" algn="ctr">
              <a:buNone/>
              <a:defRPr>
                <a:solidFill>
                  <a:schemeClr val="tx1"/>
                </a:solidFill>
              </a:defRPr>
            </a:lvl1pPr>
          </a:lstStyle>
          <a:p>
            <a:r>
              <a:rPr lang="en-US" noProof="0"/>
              <a:t>Click icon to add picture</a:t>
            </a:r>
            <a:endParaRPr lang="en-US" noProof="0" dirty="0"/>
          </a:p>
        </p:txBody>
      </p:sp>
      <p:sp>
        <p:nvSpPr>
          <p:cNvPr id="3" name="Text Placeholder 2">
            <a:extLst>
              <a:ext uri="{FF2B5EF4-FFF2-40B4-BE49-F238E27FC236}">
                <a16:creationId xmlns:a16="http://schemas.microsoft.com/office/drawing/2014/main" id="{D248F38D-10C4-434A-0F9B-619CCAB674D3}"/>
              </a:ext>
            </a:extLst>
          </p:cNvPr>
          <p:cNvSpPr>
            <a:spLocks noGrp="1"/>
          </p:cNvSpPr>
          <p:nvPr>
            <p:ph type="body" idx="1"/>
          </p:nvPr>
        </p:nvSpPr>
        <p:spPr>
          <a:xfrm>
            <a:off x="6675120" y="5175504"/>
            <a:ext cx="4754880" cy="914400"/>
          </a:xfrm>
        </p:spPr>
        <p:txBody>
          <a:bodyPr/>
          <a:lstStyle>
            <a:lvl1pPr marL="0" indent="0" algn="l">
              <a:buFont typeface="Arial" panose="020B0604020202020204" pitchFamily="34" charset="0"/>
              <a:buNone/>
              <a:defRPr sz="2400">
                <a:solidFill>
                  <a:schemeClr val="bg1"/>
                </a:solidFill>
                <a:latin typeface="+mn-lt"/>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733502765"/>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tx2"/>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2E9B473-9612-90C4-92F3-3DAB99570ABE}"/>
              </a:ext>
            </a:extLst>
          </p:cNvPr>
          <p:cNvSpPr>
            <a:spLocks noGrp="1"/>
          </p:cNvSpPr>
          <p:nvPr>
            <p:ph type="title" hasCustomPrompt="1"/>
          </p:nvPr>
        </p:nvSpPr>
        <p:spPr>
          <a:xfrm>
            <a:off x="822960" y="822960"/>
            <a:ext cx="4023360" cy="1920240"/>
          </a:xfrm>
          <a:prstGeom prst="rect">
            <a:avLst/>
          </a:prstGeom>
        </p:spPr>
        <p:txBody>
          <a:bodyPr anchor="b">
            <a:normAutofit/>
          </a:bodyPr>
          <a:lstStyle>
            <a:lvl1pPr>
              <a:defRPr sz="3200" b="1">
                <a:solidFill>
                  <a:schemeClr val="bg1"/>
                </a:solidFill>
                <a:latin typeface="+mj-lt"/>
              </a:defRPr>
            </a:lvl1pPr>
          </a:lstStyle>
          <a:p>
            <a:r>
              <a:rPr lang="en-US" dirty="0"/>
              <a:t>click to edit master title style</a:t>
            </a:r>
          </a:p>
        </p:txBody>
      </p:sp>
      <p:sp>
        <p:nvSpPr>
          <p:cNvPr id="3" name="Content Placeholder 2">
            <a:extLst>
              <a:ext uri="{FF2B5EF4-FFF2-40B4-BE49-F238E27FC236}">
                <a16:creationId xmlns:a16="http://schemas.microsoft.com/office/drawing/2014/main" id="{B1119AD1-1029-1DE8-E36D-41EF92EDBFC2}"/>
              </a:ext>
            </a:extLst>
          </p:cNvPr>
          <p:cNvSpPr>
            <a:spLocks noGrp="1"/>
          </p:cNvSpPr>
          <p:nvPr>
            <p:ph idx="1"/>
          </p:nvPr>
        </p:nvSpPr>
        <p:spPr>
          <a:xfrm>
            <a:off x="822960" y="3529584"/>
            <a:ext cx="4023360" cy="1920240"/>
          </a:xfrm>
        </p:spPr>
        <p:txBody>
          <a:bodyPr/>
          <a:lstStyle>
            <a:lvl1pP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E59FE3EB-4655-2339-C82A-C74B21F76556}"/>
              </a:ext>
            </a:extLst>
          </p:cNvPr>
          <p:cNvSpPr>
            <a:spLocks noGrp="1"/>
          </p:cNvSpPr>
          <p:nvPr>
            <p:ph idx="15"/>
          </p:nvPr>
        </p:nvSpPr>
        <p:spPr>
          <a:xfrm>
            <a:off x="5486400" y="822960"/>
            <a:ext cx="5861304" cy="4846320"/>
          </a:xfrm>
        </p:spPr>
        <p:txBody>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Picture Placeholder 9">
            <a:extLst>
              <a:ext uri="{FF2B5EF4-FFF2-40B4-BE49-F238E27FC236}">
                <a16:creationId xmlns:a16="http://schemas.microsoft.com/office/drawing/2014/main" id="{E24F3A78-F067-8639-9E61-32AE80986E08}"/>
              </a:ext>
            </a:extLst>
          </p:cNvPr>
          <p:cNvSpPr>
            <a:spLocks noGrp="1"/>
          </p:cNvSpPr>
          <p:nvPr>
            <p:ph type="pic" sz="quarter" idx="12"/>
          </p:nvPr>
        </p:nvSpPr>
        <p:spPr>
          <a:xfrm>
            <a:off x="0" y="6007608"/>
            <a:ext cx="12192000" cy="850392"/>
          </a:xfrm>
          <a:prstGeom prst="rect">
            <a:avLst/>
          </a:prstGeom>
          <a:solidFill>
            <a:schemeClr val="accent1">
              <a:lumMod val="75000"/>
            </a:schemeClr>
          </a:solidFill>
        </p:spPr>
        <p:txBody>
          <a:bodyPr wrap="square">
            <a:noAutofit/>
          </a:bodyPr>
          <a:lstStyle>
            <a:lvl1pPr marL="0" indent="0" algn="l">
              <a:buNone/>
              <a:defRPr/>
            </a:lvl1pPr>
          </a:lstStyle>
          <a:p>
            <a:r>
              <a:rPr lang="en-US"/>
              <a:t>Click icon to add picture</a:t>
            </a:r>
            <a:endParaRPr lang="en-US" dirty="0"/>
          </a:p>
        </p:txBody>
      </p:sp>
      <p:sp>
        <p:nvSpPr>
          <p:cNvPr id="2" name="Footer Placeholder 1">
            <a:extLst>
              <a:ext uri="{FF2B5EF4-FFF2-40B4-BE49-F238E27FC236}">
                <a16:creationId xmlns:a16="http://schemas.microsoft.com/office/drawing/2014/main" id="{FFD9871F-9716-E693-46E0-C82668C233AA}"/>
              </a:ext>
            </a:extLst>
          </p:cNvPr>
          <p:cNvSpPr>
            <a:spLocks noGrp="1"/>
          </p:cNvSpPr>
          <p:nvPr>
            <p:ph type="ftr" sz="quarter" idx="13"/>
          </p:nvPr>
        </p:nvSpPr>
        <p:spPr>
          <a:xfrm>
            <a:off x="173736" y="6276547"/>
            <a:ext cx="4114800" cy="365125"/>
          </a:xfrm>
          <a:prstGeom prst="rect">
            <a:avLst/>
          </a:prstGeom>
        </p:spPr>
        <p:txBody>
          <a:bodyPr/>
          <a:lstStyle>
            <a:lvl1pPr>
              <a:defRPr>
                <a:solidFill>
                  <a:schemeClr val="bg1"/>
                </a:solidFill>
              </a:defRPr>
            </a:lvl1pPr>
          </a:lstStyle>
          <a:p>
            <a:endParaRPr lang="en-US" dirty="0"/>
          </a:p>
        </p:txBody>
      </p:sp>
      <p:sp>
        <p:nvSpPr>
          <p:cNvPr id="8" name="Slide Number Placeholder 7">
            <a:extLst>
              <a:ext uri="{FF2B5EF4-FFF2-40B4-BE49-F238E27FC236}">
                <a16:creationId xmlns:a16="http://schemas.microsoft.com/office/drawing/2014/main" id="{33B6AA57-B313-9EB7-BDE7-E6B64F9104E4}"/>
              </a:ext>
            </a:extLst>
          </p:cNvPr>
          <p:cNvSpPr>
            <a:spLocks noGrp="1"/>
          </p:cNvSpPr>
          <p:nvPr>
            <p:ph type="sldNum" sz="quarter" idx="14"/>
          </p:nvPr>
        </p:nvSpPr>
        <p:spPr/>
        <p:txBody>
          <a:bodyPr/>
          <a:lstStyle>
            <a:lvl1pPr>
              <a:defRPr>
                <a:solidFill>
                  <a:schemeClr val="bg1">
                    <a:alpha val="78000"/>
                  </a:schemeClr>
                </a:solidFill>
              </a:defRPr>
            </a:lvl1pPr>
          </a:lstStyle>
          <a:p>
            <a:fld id="{8058A7CE-F400-7B46-9E16-10D36E8C32FD}" type="slidenum">
              <a:rPr lang="en-US" smtClean="0"/>
              <a:pPr/>
              <a:t>‹#›</a:t>
            </a:fld>
            <a:endParaRPr lang="en-US" dirty="0"/>
          </a:p>
        </p:txBody>
      </p:sp>
    </p:spTree>
    <p:extLst>
      <p:ext uri="{BB962C8B-B14F-4D97-AF65-F5344CB8AC3E}">
        <p14:creationId xmlns:p14="http://schemas.microsoft.com/office/powerpoint/2010/main" val="1126926490"/>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2">
    <p:bg>
      <p:bgPr>
        <a:solidFill>
          <a:schemeClr val="tx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74567E9-2483-C330-76B4-52F75C9504A9}"/>
              </a:ext>
            </a:extLst>
          </p:cNvPr>
          <p:cNvSpPr>
            <a:spLocks noGrp="1"/>
          </p:cNvSpPr>
          <p:nvPr>
            <p:ph type="title" hasCustomPrompt="1"/>
          </p:nvPr>
        </p:nvSpPr>
        <p:spPr>
          <a:xfrm>
            <a:off x="6812280" y="822960"/>
            <a:ext cx="4663440" cy="1920240"/>
          </a:xfrm>
          <a:prstGeom prst="rect">
            <a:avLst/>
          </a:prstGeom>
        </p:spPr>
        <p:txBody>
          <a:bodyPr anchor="b">
            <a:normAutofit/>
          </a:bodyPr>
          <a:lstStyle>
            <a:lvl1pPr>
              <a:defRPr sz="3200" b="1">
                <a:solidFill>
                  <a:schemeClr val="bg1"/>
                </a:solidFill>
                <a:latin typeface="+mj-lt"/>
              </a:defRPr>
            </a:lvl1pPr>
          </a:lstStyle>
          <a:p>
            <a:r>
              <a:rPr lang="en-US" dirty="0"/>
              <a:t>click to edit master title style</a:t>
            </a:r>
          </a:p>
        </p:txBody>
      </p:sp>
      <p:sp>
        <p:nvSpPr>
          <p:cNvPr id="9" name="Picture Placeholder 8">
            <a:extLst>
              <a:ext uri="{FF2B5EF4-FFF2-40B4-BE49-F238E27FC236}">
                <a16:creationId xmlns:a16="http://schemas.microsoft.com/office/drawing/2014/main" id="{37A5DB37-3750-510E-8CAA-D76AFD5CC5D8}"/>
              </a:ext>
            </a:extLst>
          </p:cNvPr>
          <p:cNvSpPr>
            <a:spLocks noGrp="1"/>
          </p:cNvSpPr>
          <p:nvPr>
            <p:ph type="pic" sz="quarter" idx="10"/>
          </p:nvPr>
        </p:nvSpPr>
        <p:spPr>
          <a:xfrm>
            <a:off x="0" y="0"/>
            <a:ext cx="6108192" cy="6858000"/>
          </a:xfrm>
          <a:solidFill>
            <a:schemeClr val="bg1">
              <a:lumMod val="95000"/>
            </a:schemeClr>
          </a:solidFill>
        </p:spPr>
        <p:txBody>
          <a:bodyPr anchor="ctr"/>
          <a:lstStyle>
            <a:lvl1pPr marL="0" indent="0" algn="ctr">
              <a:buNone/>
              <a:defRPr/>
            </a:lvl1pPr>
          </a:lstStyle>
          <a:p>
            <a:r>
              <a:rPr lang="en-US"/>
              <a:t>Click icon to add picture</a:t>
            </a:r>
            <a:endParaRPr lang="en-US" dirty="0"/>
          </a:p>
        </p:txBody>
      </p:sp>
      <p:sp>
        <p:nvSpPr>
          <p:cNvPr id="5" name="Content Placeholder 5">
            <a:extLst>
              <a:ext uri="{FF2B5EF4-FFF2-40B4-BE49-F238E27FC236}">
                <a16:creationId xmlns:a16="http://schemas.microsoft.com/office/drawing/2014/main" id="{71B91E2B-214A-27EB-DD9A-E9FF3D8BFBD7}"/>
              </a:ext>
            </a:extLst>
          </p:cNvPr>
          <p:cNvSpPr>
            <a:spLocks noGrp="1"/>
          </p:cNvSpPr>
          <p:nvPr>
            <p:ph sz="quarter" idx="14"/>
          </p:nvPr>
        </p:nvSpPr>
        <p:spPr>
          <a:xfrm>
            <a:off x="6812280" y="3529584"/>
            <a:ext cx="4663440" cy="2350008"/>
          </a:xfrm>
        </p:spPr>
        <p:txBody>
          <a:bodyPr/>
          <a:lstStyle>
            <a:lvl1pPr marL="285750" indent="-285750">
              <a:lnSpc>
                <a:spcPct val="90000"/>
              </a:lnSpc>
              <a:spcBef>
                <a:spcPts val="1000"/>
              </a:spcBef>
              <a:spcAft>
                <a:spcPts val="0"/>
              </a:spcAft>
              <a:buFont typeface="Arial" panose="020B0604020202020204" pitchFamily="34" charset="0"/>
              <a:buChar cha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CD0CFB59-AAC5-2429-8ABD-5C7810D2FE83}"/>
              </a:ext>
            </a:extLst>
          </p:cNvPr>
          <p:cNvSpPr>
            <a:spLocks noGrp="1"/>
          </p:cNvSpPr>
          <p:nvPr>
            <p:ph type="ftr" sz="quarter" idx="11"/>
          </p:nvPr>
        </p:nvSpPr>
        <p:spPr>
          <a:xfrm>
            <a:off x="6812280" y="6254496"/>
            <a:ext cx="4114800" cy="365125"/>
          </a:xfrm>
          <a:prstGeom prst="rect">
            <a:avLst/>
          </a:prstGeom>
        </p:spPr>
        <p:txBody>
          <a:bodyPr/>
          <a:lstStyle>
            <a:lvl1pPr>
              <a:defRPr>
                <a:solidFill>
                  <a:schemeClr val="bg1">
                    <a:alpha val="78000"/>
                  </a:schemeClr>
                </a:solidFill>
              </a:defRPr>
            </a:lvl1pPr>
          </a:lstStyle>
          <a:p>
            <a:endParaRPr lang="en-US" dirty="0"/>
          </a:p>
        </p:txBody>
      </p:sp>
      <p:sp>
        <p:nvSpPr>
          <p:cNvPr id="6" name="Slide Number Placeholder 5">
            <a:extLst>
              <a:ext uri="{FF2B5EF4-FFF2-40B4-BE49-F238E27FC236}">
                <a16:creationId xmlns:a16="http://schemas.microsoft.com/office/drawing/2014/main" id="{A4BBF308-C3AC-92A2-F532-FF8180F43036}"/>
              </a:ext>
            </a:extLst>
          </p:cNvPr>
          <p:cNvSpPr>
            <a:spLocks noGrp="1"/>
          </p:cNvSpPr>
          <p:nvPr>
            <p:ph type="sldNum" sz="quarter" idx="12"/>
          </p:nvPr>
        </p:nvSpPr>
        <p:spPr/>
        <p:txBody>
          <a:bodyPr/>
          <a:lstStyle>
            <a:lvl1pPr>
              <a:defRPr>
                <a:solidFill>
                  <a:schemeClr val="bg1">
                    <a:alpha val="78000"/>
                  </a:schemeClr>
                </a:solidFill>
              </a:defRPr>
            </a:lvl1pPr>
          </a:lstStyle>
          <a:p>
            <a:fld id="{8058A7CE-F400-7B46-9E16-10D36E8C32FD}" type="slidenum">
              <a:rPr lang="en-US" smtClean="0"/>
              <a:pPr/>
              <a:t>‹#›</a:t>
            </a:fld>
            <a:endParaRPr lang="en-US" dirty="0"/>
          </a:p>
        </p:txBody>
      </p:sp>
    </p:spTree>
    <p:extLst>
      <p:ext uri="{BB962C8B-B14F-4D97-AF65-F5344CB8AC3E}">
        <p14:creationId xmlns:p14="http://schemas.microsoft.com/office/powerpoint/2010/main" val="3565274019"/>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chemeClr val="accent5">
            <a:lumMod val="50000"/>
          </a:schemeClr>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B294162-C98D-D8F6-47BD-4CE34B63F89E}"/>
              </a:ext>
            </a:extLst>
          </p:cNvPr>
          <p:cNvSpPr>
            <a:spLocks noGrp="1"/>
          </p:cNvSpPr>
          <p:nvPr>
            <p:ph type="title" hasCustomPrompt="1"/>
          </p:nvPr>
        </p:nvSpPr>
        <p:spPr>
          <a:xfrm>
            <a:off x="822960" y="1097280"/>
            <a:ext cx="10515600" cy="1645920"/>
          </a:xfrm>
          <a:prstGeom prst="rect">
            <a:avLst/>
          </a:prstGeom>
        </p:spPr>
        <p:txBody>
          <a:bodyPr anchor="b">
            <a:normAutofit/>
          </a:bodyPr>
          <a:lstStyle>
            <a:lvl1pPr>
              <a:defRPr sz="3200" b="1">
                <a:solidFill>
                  <a:schemeClr val="bg1"/>
                </a:solidFill>
                <a:latin typeface="+mj-lt"/>
              </a:defRPr>
            </a:lvl1pPr>
          </a:lstStyle>
          <a:p>
            <a:r>
              <a:rPr lang="en-US" dirty="0"/>
              <a:t>click to edit master title style</a:t>
            </a:r>
          </a:p>
        </p:txBody>
      </p:sp>
      <p:sp>
        <p:nvSpPr>
          <p:cNvPr id="4" name="Picture Placeholder 3">
            <a:extLst>
              <a:ext uri="{FF2B5EF4-FFF2-40B4-BE49-F238E27FC236}">
                <a16:creationId xmlns:a16="http://schemas.microsoft.com/office/drawing/2014/main" id="{A1BAF3EC-96ED-627A-D8DF-71B5521F8C59}"/>
              </a:ext>
            </a:extLst>
          </p:cNvPr>
          <p:cNvSpPr>
            <a:spLocks noGrp="1"/>
          </p:cNvSpPr>
          <p:nvPr>
            <p:ph type="pic" sz="quarter" idx="12"/>
          </p:nvPr>
        </p:nvSpPr>
        <p:spPr>
          <a:xfrm>
            <a:off x="0" y="-23150"/>
            <a:ext cx="12192000" cy="667512"/>
          </a:xfrm>
          <a:solidFill>
            <a:schemeClr val="accent1">
              <a:lumMod val="75000"/>
            </a:schemeClr>
          </a:solidFill>
        </p:spPr>
        <p:txBody>
          <a:bodyPr/>
          <a:lstStyle>
            <a:lvl1pPr marL="0" indent="0" algn="l">
              <a:buNone/>
              <a:defRPr sz="2000">
                <a:solidFill>
                  <a:schemeClr val="bg1"/>
                </a:solidFill>
              </a:defRPr>
            </a:lvl1pPr>
          </a:lstStyle>
          <a:p>
            <a:r>
              <a:rPr lang="en-US"/>
              <a:t>Click icon to add picture</a:t>
            </a:r>
            <a:endParaRPr lang="en-US" dirty="0"/>
          </a:p>
        </p:txBody>
      </p:sp>
      <p:sp>
        <p:nvSpPr>
          <p:cNvPr id="19" name="Content Placeholder 2">
            <a:extLst>
              <a:ext uri="{FF2B5EF4-FFF2-40B4-BE49-F238E27FC236}">
                <a16:creationId xmlns:a16="http://schemas.microsoft.com/office/drawing/2014/main" id="{EDED7F42-DE45-0982-D0EE-36467303760D}"/>
              </a:ext>
            </a:extLst>
          </p:cNvPr>
          <p:cNvSpPr>
            <a:spLocks noGrp="1"/>
          </p:cNvSpPr>
          <p:nvPr>
            <p:ph idx="1"/>
          </p:nvPr>
        </p:nvSpPr>
        <p:spPr>
          <a:xfrm>
            <a:off x="822960" y="3529584"/>
            <a:ext cx="4937760" cy="2103120"/>
          </a:xfrm>
        </p:spPr>
        <p:txBody>
          <a:bodyPr/>
          <a:lstStyle>
            <a:lvl1pPr marL="0" indent="0">
              <a:buNone/>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Content Placeholder 5">
            <a:extLst>
              <a:ext uri="{FF2B5EF4-FFF2-40B4-BE49-F238E27FC236}">
                <a16:creationId xmlns:a16="http://schemas.microsoft.com/office/drawing/2014/main" id="{6B366AA0-2DAB-8B01-E9CA-4EFD01184AB1}"/>
              </a:ext>
            </a:extLst>
          </p:cNvPr>
          <p:cNvSpPr>
            <a:spLocks noGrp="1"/>
          </p:cNvSpPr>
          <p:nvPr>
            <p:ph sz="quarter" idx="14"/>
          </p:nvPr>
        </p:nvSpPr>
        <p:spPr>
          <a:xfrm>
            <a:off x="6400800" y="3529584"/>
            <a:ext cx="4937760" cy="2103120"/>
          </a:xfrm>
        </p:spPr>
        <p:txBody>
          <a:bodyPr/>
          <a:lstStyle>
            <a:lvl1pPr marL="0" indent="0">
              <a:lnSpc>
                <a:spcPct val="90000"/>
              </a:lnSpc>
              <a:spcBef>
                <a:spcPts val="1000"/>
              </a:spcBef>
              <a:spcAft>
                <a:spcPts val="0"/>
              </a:spcAft>
              <a:buFont typeface="Arial" panose="020B0604020202020204" pitchFamily="34" charset="0"/>
              <a:buNone/>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EC3AD13A-778C-0B94-E890-F60B86ABB584}"/>
              </a:ext>
            </a:extLst>
          </p:cNvPr>
          <p:cNvSpPr>
            <a:spLocks noGrp="1"/>
          </p:cNvSpPr>
          <p:nvPr>
            <p:ph type="ftr" sz="quarter" idx="29"/>
          </p:nvPr>
        </p:nvSpPr>
        <p:spPr>
          <a:xfrm>
            <a:off x="173736" y="6254496"/>
            <a:ext cx="4114800" cy="365125"/>
          </a:xfrm>
          <a:prstGeom prst="rect">
            <a:avLst/>
          </a:prstGeom>
        </p:spPr>
        <p:txBody>
          <a:bodyPr/>
          <a:lstStyle>
            <a:lvl1pPr>
              <a:defRPr>
                <a:solidFill>
                  <a:schemeClr val="bg1"/>
                </a:solidFill>
              </a:defRPr>
            </a:lvl1pPr>
          </a:lstStyle>
          <a:p>
            <a:endParaRPr lang="en-US" dirty="0"/>
          </a:p>
        </p:txBody>
      </p:sp>
      <p:sp>
        <p:nvSpPr>
          <p:cNvPr id="3" name="Slide Number Placeholder 2">
            <a:extLst>
              <a:ext uri="{FF2B5EF4-FFF2-40B4-BE49-F238E27FC236}">
                <a16:creationId xmlns:a16="http://schemas.microsoft.com/office/drawing/2014/main" id="{2434822A-F2F6-6134-01C8-6CB9A884CDD6}"/>
              </a:ext>
            </a:extLst>
          </p:cNvPr>
          <p:cNvSpPr>
            <a:spLocks noGrp="1"/>
          </p:cNvSpPr>
          <p:nvPr>
            <p:ph type="sldNum" sz="quarter" idx="30"/>
          </p:nvPr>
        </p:nvSpPr>
        <p:spPr/>
        <p:txBody>
          <a:bodyPr/>
          <a:lstStyle>
            <a:lvl1pPr>
              <a:defRPr>
                <a:solidFill>
                  <a:schemeClr val="bg1"/>
                </a:solidFill>
              </a:defRPr>
            </a:lvl1pPr>
          </a:lstStyle>
          <a:p>
            <a:fld id="{8058A7CE-F400-7B46-9E16-10D36E8C32FD}" type="slidenum">
              <a:rPr lang="en-US" smtClean="0"/>
              <a:pPr/>
              <a:t>‹#›</a:t>
            </a:fld>
            <a:endParaRPr lang="en-US" dirty="0"/>
          </a:p>
        </p:txBody>
      </p:sp>
    </p:spTree>
    <p:extLst>
      <p:ext uri="{BB962C8B-B14F-4D97-AF65-F5344CB8AC3E}">
        <p14:creationId xmlns:p14="http://schemas.microsoft.com/office/powerpoint/2010/main" val="4136719748"/>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2">
    <p:bg>
      <p:bgPr>
        <a:solidFill>
          <a:schemeClr val="accent2"/>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B294162-C98D-D8F6-47BD-4CE34B63F89E}"/>
              </a:ext>
            </a:extLst>
          </p:cNvPr>
          <p:cNvSpPr>
            <a:spLocks noGrp="1"/>
          </p:cNvSpPr>
          <p:nvPr>
            <p:ph type="title" hasCustomPrompt="1"/>
          </p:nvPr>
        </p:nvSpPr>
        <p:spPr>
          <a:xfrm>
            <a:off x="822960" y="1097280"/>
            <a:ext cx="10424160" cy="1645920"/>
          </a:xfrm>
          <a:prstGeom prst="rect">
            <a:avLst/>
          </a:prstGeom>
        </p:spPr>
        <p:txBody>
          <a:bodyPr anchor="b">
            <a:normAutofit/>
          </a:bodyPr>
          <a:lstStyle>
            <a:lvl1pPr>
              <a:defRPr sz="3200" b="1">
                <a:solidFill>
                  <a:schemeClr val="bg1"/>
                </a:solidFill>
                <a:latin typeface="+mj-lt"/>
              </a:defRPr>
            </a:lvl1pPr>
          </a:lstStyle>
          <a:p>
            <a:r>
              <a:rPr lang="en-US" dirty="0"/>
              <a:t>click to edit master title style</a:t>
            </a:r>
          </a:p>
        </p:txBody>
      </p:sp>
      <p:sp>
        <p:nvSpPr>
          <p:cNvPr id="4" name="Picture Placeholder 3">
            <a:extLst>
              <a:ext uri="{FF2B5EF4-FFF2-40B4-BE49-F238E27FC236}">
                <a16:creationId xmlns:a16="http://schemas.microsoft.com/office/drawing/2014/main" id="{A1BAF3EC-96ED-627A-D8DF-71B5521F8C59}"/>
              </a:ext>
            </a:extLst>
          </p:cNvPr>
          <p:cNvSpPr>
            <a:spLocks noGrp="1"/>
          </p:cNvSpPr>
          <p:nvPr>
            <p:ph type="pic" sz="quarter" idx="12"/>
          </p:nvPr>
        </p:nvSpPr>
        <p:spPr>
          <a:xfrm>
            <a:off x="0" y="0"/>
            <a:ext cx="12192000" cy="658368"/>
          </a:xfrm>
          <a:solidFill>
            <a:schemeClr val="accent2">
              <a:lumMod val="20000"/>
              <a:lumOff val="80000"/>
            </a:schemeClr>
          </a:solidFill>
        </p:spPr>
        <p:txBody>
          <a:bodyPr/>
          <a:lstStyle>
            <a:lvl1pPr marL="0" indent="0" algn="l">
              <a:buNone/>
              <a:defRPr sz="1800"/>
            </a:lvl1pPr>
          </a:lstStyle>
          <a:p>
            <a:r>
              <a:rPr lang="en-US"/>
              <a:t>Click icon to add picture</a:t>
            </a:r>
            <a:endParaRPr lang="en-US" dirty="0"/>
          </a:p>
        </p:txBody>
      </p:sp>
      <p:sp>
        <p:nvSpPr>
          <p:cNvPr id="8" name="Content Placeholder 2">
            <a:extLst>
              <a:ext uri="{FF2B5EF4-FFF2-40B4-BE49-F238E27FC236}">
                <a16:creationId xmlns:a16="http://schemas.microsoft.com/office/drawing/2014/main" id="{9ADC6F7A-27D8-EC45-FC60-C8858243DDB0}"/>
              </a:ext>
            </a:extLst>
          </p:cNvPr>
          <p:cNvSpPr>
            <a:spLocks noGrp="1"/>
          </p:cNvSpPr>
          <p:nvPr>
            <p:ph idx="1"/>
          </p:nvPr>
        </p:nvSpPr>
        <p:spPr>
          <a:xfrm>
            <a:off x="822960" y="3529584"/>
            <a:ext cx="3200400" cy="2286000"/>
          </a:xfrm>
        </p:spPr>
        <p:txBody>
          <a:bodyPr/>
          <a:lstStyle>
            <a:lvl1pPr marL="285750" indent="-285750">
              <a:buFont typeface="Arial" panose="020B0604020202020204" pitchFamily="34" charset="0"/>
              <a:buChar char="•"/>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5">
            <a:extLst>
              <a:ext uri="{FF2B5EF4-FFF2-40B4-BE49-F238E27FC236}">
                <a16:creationId xmlns:a16="http://schemas.microsoft.com/office/drawing/2014/main" id="{2EA7E2BE-086F-5B51-B0E9-BDC91DF14B7B}"/>
              </a:ext>
            </a:extLst>
          </p:cNvPr>
          <p:cNvSpPr>
            <a:spLocks noGrp="1"/>
          </p:cNvSpPr>
          <p:nvPr>
            <p:ph sz="quarter" idx="15"/>
          </p:nvPr>
        </p:nvSpPr>
        <p:spPr>
          <a:xfrm>
            <a:off x="4261104" y="3529584"/>
            <a:ext cx="6986016" cy="2231136"/>
          </a:xfrm>
        </p:spPr>
        <p:txBody>
          <a:bodyPr/>
          <a:lstStyle>
            <a:lvl1pPr marL="0" indent="0">
              <a:lnSpc>
                <a:spcPct val="90000"/>
              </a:lnSpc>
              <a:spcBef>
                <a:spcPts val="1000"/>
              </a:spcBef>
              <a:spcAft>
                <a:spcPts val="0"/>
              </a:spcAft>
              <a:buFont typeface="Arial" panose="020B0604020202020204" pitchFamily="34" charset="0"/>
              <a:buNone/>
              <a:defRPr sz="1800">
                <a:solidFill>
                  <a:schemeClr val="bg1"/>
                </a:solidFill>
              </a:defRPr>
            </a:lvl1pPr>
            <a:lvl2pPr>
              <a:defRPr sz="1600">
                <a:solidFill>
                  <a:schemeClr val="bg1"/>
                </a:solidFill>
              </a:defRPr>
            </a:lvl2pPr>
            <a:lvl3pPr>
              <a:defRPr sz="1400">
                <a:solidFill>
                  <a:schemeClr val="bg1"/>
                </a:solidFill>
              </a:defRPr>
            </a:lvl3pPr>
            <a:lvl4pPr>
              <a:defRPr sz="1200">
                <a:solidFill>
                  <a:schemeClr val="bg1"/>
                </a:solidFill>
              </a:defRPr>
            </a:lvl4pPr>
            <a:lvl5pPr>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a:extLst>
              <a:ext uri="{FF2B5EF4-FFF2-40B4-BE49-F238E27FC236}">
                <a16:creationId xmlns:a16="http://schemas.microsoft.com/office/drawing/2014/main" id="{5C83E49A-BDF1-7E34-30FE-A4A45160F7AB}"/>
              </a:ext>
            </a:extLst>
          </p:cNvPr>
          <p:cNvSpPr>
            <a:spLocks noGrp="1"/>
          </p:cNvSpPr>
          <p:nvPr>
            <p:ph type="ftr" sz="quarter" idx="13"/>
          </p:nvPr>
        </p:nvSpPr>
        <p:spPr>
          <a:xfrm>
            <a:off x="173736" y="6254496"/>
            <a:ext cx="4114800" cy="365125"/>
          </a:xfrm>
          <a:prstGeom prst="rect">
            <a:avLst/>
          </a:prstGeom>
        </p:spPr>
        <p:txBody>
          <a:bodyPr/>
          <a:lstStyle>
            <a:lvl1pPr>
              <a:defRPr>
                <a:solidFill>
                  <a:schemeClr val="bg1">
                    <a:alpha val="78000"/>
                  </a:schemeClr>
                </a:solidFill>
              </a:defRPr>
            </a:lvl1pPr>
          </a:lstStyle>
          <a:p>
            <a:endParaRPr lang="en-US" dirty="0"/>
          </a:p>
        </p:txBody>
      </p:sp>
      <p:sp>
        <p:nvSpPr>
          <p:cNvPr id="6" name="Slide Number Placeholder 5">
            <a:extLst>
              <a:ext uri="{FF2B5EF4-FFF2-40B4-BE49-F238E27FC236}">
                <a16:creationId xmlns:a16="http://schemas.microsoft.com/office/drawing/2014/main" id="{CE10355B-1B69-AD49-6AB0-3D194609B2F5}"/>
              </a:ext>
            </a:extLst>
          </p:cNvPr>
          <p:cNvSpPr>
            <a:spLocks noGrp="1"/>
          </p:cNvSpPr>
          <p:nvPr>
            <p:ph type="sldNum" sz="quarter" idx="14"/>
          </p:nvPr>
        </p:nvSpPr>
        <p:spPr/>
        <p:txBody>
          <a:bodyPr/>
          <a:lstStyle>
            <a:lvl1pPr>
              <a:defRPr>
                <a:solidFill>
                  <a:schemeClr val="bg1">
                    <a:alpha val="78000"/>
                  </a:schemeClr>
                </a:solidFill>
              </a:defRPr>
            </a:lvl1pPr>
          </a:lstStyle>
          <a:p>
            <a:fld id="{8058A7CE-F400-7B46-9E16-10D36E8C32FD}" type="slidenum">
              <a:rPr lang="en-US" smtClean="0"/>
              <a:pPr/>
              <a:t>‹#›</a:t>
            </a:fld>
            <a:endParaRPr lang="en-US" dirty="0"/>
          </a:p>
        </p:txBody>
      </p:sp>
    </p:spTree>
    <p:extLst>
      <p:ext uri="{BB962C8B-B14F-4D97-AF65-F5344CB8AC3E}">
        <p14:creationId xmlns:p14="http://schemas.microsoft.com/office/powerpoint/2010/main" val="4189783551"/>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51F663A-C2C8-12B2-AE7C-318452D5FE6F}"/>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a:extLst>
              <a:ext uri="{FF2B5EF4-FFF2-40B4-BE49-F238E27FC236}">
                <a16:creationId xmlns:a16="http://schemas.microsoft.com/office/drawing/2014/main" id="{0AFBFC1D-3B9C-EFD1-A014-1F648ADDBD70}"/>
              </a:ext>
            </a:extLst>
          </p:cNvPr>
          <p:cNvSpPr>
            <a:spLocks noGrp="1"/>
          </p:cNvSpPr>
          <p:nvPr>
            <p:ph type="sldNum" sz="quarter" idx="4"/>
          </p:nvPr>
        </p:nvSpPr>
        <p:spPr>
          <a:xfrm>
            <a:off x="11347704" y="6181344"/>
            <a:ext cx="670560" cy="676656"/>
          </a:xfrm>
          <a:prstGeom prst="rect">
            <a:avLst/>
          </a:prstGeom>
        </p:spPr>
        <p:txBody>
          <a:bodyPr vert="horz" lIns="91440" tIns="45720" rIns="91440" bIns="45720" rtlCol="0" anchor="ctr">
            <a:noAutofit/>
          </a:bodyPr>
          <a:lstStyle>
            <a:lvl1pPr algn="ctr">
              <a:defRPr sz="1200" b="0">
                <a:solidFill>
                  <a:schemeClr val="tx1">
                    <a:alpha val="78000"/>
                  </a:schemeClr>
                </a:solidFill>
              </a:defRPr>
            </a:lvl1pPr>
          </a:lstStyle>
          <a:p>
            <a:fld id="{8058A7CE-F400-7B46-9E16-10D36E8C32FD}" type="slidenum">
              <a:rPr lang="en-US" smtClean="0"/>
              <a:pPr/>
              <a:t>‹#›</a:t>
            </a:fld>
            <a:endParaRPr lang="en-US" dirty="0"/>
          </a:p>
        </p:txBody>
      </p:sp>
      <p:sp>
        <p:nvSpPr>
          <p:cNvPr id="4" name="Title Placeholder 3">
            <a:extLst>
              <a:ext uri="{FF2B5EF4-FFF2-40B4-BE49-F238E27FC236}">
                <a16:creationId xmlns:a16="http://schemas.microsoft.com/office/drawing/2014/main" id="{B6EF3F5B-2BD7-A240-5E66-C3D2B092B8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2" name="Footer Placeholder 1">
            <a:extLst>
              <a:ext uri="{FF2B5EF4-FFF2-40B4-BE49-F238E27FC236}">
                <a16:creationId xmlns:a16="http://schemas.microsoft.com/office/drawing/2014/main" id="{6F9A4BCD-3A82-7BB7-3BDC-2B533BA405AF}"/>
              </a:ext>
            </a:extLst>
          </p:cNvPr>
          <p:cNvSpPr>
            <a:spLocks noGrp="1"/>
          </p:cNvSpPr>
          <p:nvPr>
            <p:ph type="ftr" sz="quarter" idx="3"/>
          </p:nvPr>
        </p:nvSpPr>
        <p:spPr>
          <a:xfrm>
            <a:off x="838200" y="6356350"/>
            <a:ext cx="41148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endParaRPr lang="en-US" dirty="0"/>
          </a:p>
        </p:txBody>
      </p:sp>
    </p:spTree>
    <p:extLst>
      <p:ext uri="{BB962C8B-B14F-4D97-AF65-F5344CB8AC3E}">
        <p14:creationId xmlns:p14="http://schemas.microsoft.com/office/powerpoint/2010/main" val="87510906"/>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53" r:id="rId4"/>
    <p:sldLayoutId id="2147483669" r:id="rId5"/>
    <p:sldLayoutId id="2147483666" r:id="rId6"/>
    <p:sldLayoutId id="2147483661" r:id="rId7"/>
    <p:sldLayoutId id="2147483667" r:id="rId8"/>
    <p:sldLayoutId id="2147483670" r:id="rId9"/>
    <p:sldLayoutId id="2147483663" r:id="rId10"/>
    <p:sldLayoutId id="2147483671" r:id="rId11"/>
    <p:sldLayoutId id="2147483672" r:id="rId12"/>
    <p:sldLayoutId id="2147483664" r:id="rId13"/>
  </p:sldLayoutIdLst>
  <p:transition spd="slow">
    <p:wipe/>
  </p:transition>
  <p:hf sldNum="0" hdr="0" ftr="0" dt="0"/>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283464" indent="-283464"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566928" indent="-283464"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859536" indent="-283464"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152144" indent="-283464"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1444752" indent="-283464"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4416"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microsoft.com/office/2017/06/relationships/model3d" Target="../media/model3d1.glb"/><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microsoft.com/office/2017/06/relationships/model3d" Target="../media/model3d2.glb"/><Relationship Id="rId2" Type="http://schemas.openxmlformats.org/officeDocument/2006/relationships/image" Target="../media/image6.png"/><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8.png"/><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5B0A024-4E06-BC4D-6379-140FB0CA4607}"/>
              </a:ext>
            </a:extLst>
          </p:cNvPr>
          <p:cNvSpPr>
            <a:spLocks noGrp="1"/>
          </p:cNvSpPr>
          <p:nvPr>
            <p:ph type="ctrTitle"/>
          </p:nvPr>
        </p:nvSpPr>
        <p:spPr>
          <a:xfrm>
            <a:off x="822960" y="822960"/>
            <a:ext cx="6400800" cy="4663440"/>
          </a:xfrm>
        </p:spPr>
        <p:txBody>
          <a:bodyPr/>
          <a:lstStyle/>
          <a:p>
            <a:r>
              <a:rPr lang="en-US" dirty="0"/>
              <a:t>Climate initiatives</a:t>
            </a:r>
          </a:p>
        </p:txBody>
      </p:sp>
      <p:sp>
        <p:nvSpPr>
          <p:cNvPr id="4" name="Subtitle 3">
            <a:extLst>
              <a:ext uri="{FF2B5EF4-FFF2-40B4-BE49-F238E27FC236}">
                <a16:creationId xmlns:a16="http://schemas.microsoft.com/office/drawing/2014/main" id="{839A915F-4535-0AC8-B3DC-DA14AB24B55B}"/>
              </a:ext>
            </a:extLst>
          </p:cNvPr>
          <p:cNvSpPr>
            <a:spLocks noGrp="1"/>
          </p:cNvSpPr>
          <p:nvPr>
            <p:ph type="subTitle" idx="1"/>
          </p:nvPr>
        </p:nvSpPr>
        <p:spPr>
          <a:xfrm>
            <a:off x="822960" y="5559552"/>
            <a:ext cx="6391656" cy="475938"/>
          </a:xfrm>
        </p:spPr>
        <p:txBody>
          <a:bodyPr/>
          <a:lstStyle/>
          <a:p>
            <a:r>
              <a:rPr lang="en-US" dirty="0"/>
              <a:t>A current market analysis</a:t>
            </a:r>
          </a:p>
        </p:txBody>
      </p:sp>
      <p:pic>
        <p:nvPicPr>
          <p:cNvPr id="16" name="Picture Placeholder 15" descr="Butterfly on a stick">
            <a:extLst>
              <a:ext uri="{FF2B5EF4-FFF2-40B4-BE49-F238E27FC236}">
                <a16:creationId xmlns:a16="http://schemas.microsoft.com/office/drawing/2014/main" id="{1FFACDF2-AF68-34D8-169A-35C6DD86987A}"/>
              </a:ext>
            </a:extLst>
          </p:cNvPr>
          <p:cNvPicPr>
            <a:picLocks noGrp="1" noChangeAspect="1"/>
          </p:cNvPicPr>
          <p:nvPr>
            <p:ph type="pic" sz="quarter" idx="11"/>
          </p:nvPr>
        </p:nvPicPr>
        <p:blipFill>
          <a:blip r:embed="rId2"/>
          <a:stretch/>
        </p:blipFill>
        <p:spPr>
          <a:xfrm>
            <a:off x="7793736" y="-2949"/>
            <a:ext cx="4395597" cy="6858594"/>
          </a:xfrm>
          <a:prstGeom prst="rect">
            <a:avLst/>
          </a:prstGeom>
        </p:spPr>
      </p:pic>
    </p:spTree>
    <p:extLst>
      <p:ext uri="{BB962C8B-B14F-4D97-AF65-F5344CB8AC3E}">
        <p14:creationId xmlns:p14="http://schemas.microsoft.com/office/powerpoint/2010/main" val="3467391092"/>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D96B25F-1BBC-028F-2886-86951B4AA813}"/>
              </a:ext>
            </a:extLst>
          </p:cNvPr>
          <p:cNvSpPr>
            <a:spLocks noGrp="1"/>
          </p:cNvSpPr>
          <p:nvPr>
            <p:ph type="title"/>
          </p:nvPr>
        </p:nvSpPr>
        <p:spPr>
          <a:xfrm>
            <a:off x="822960" y="1097280"/>
            <a:ext cx="10424160" cy="1645920"/>
          </a:xfrm>
        </p:spPr>
        <p:txBody>
          <a:bodyPr/>
          <a:lstStyle/>
          <a:p>
            <a:r>
              <a:rPr lang="en-US" dirty="0"/>
              <a:t>course progress </a:t>
            </a:r>
          </a:p>
        </p:txBody>
      </p:sp>
      <p:pic>
        <p:nvPicPr>
          <p:cNvPr id="18" name="Picture Placeholder 17" descr="Close up of plants">
            <a:extLst>
              <a:ext uri="{FF2B5EF4-FFF2-40B4-BE49-F238E27FC236}">
                <a16:creationId xmlns:a16="http://schemas.microsoft.com/office/drawing/2014/main" id="{C5658170-4985-06FB-A21B-B719FD4E6592}"/>
              </a:ext>
            </a:extLst>
          </p:cNvPr>
          <p:cNvPicPr>
            <a:picLocks noGrp="1" noChangeAspect="1"/>
          </p:cNvPicPr>
          <p:nvPr>
            <p:ph type="pic" sz="quarter" idx="12"/>
          </p:nvPr>
        </p:nvPicPr>
        <p:blipFill rotWithShape="1">
          <a:blip r:embed="rId2" cstate="email">
            <a:extLst>
              <a:ext uri="{28A0092B-C50C-407E-A947-70E740481C1C}">
                <a14:useLocalDpi xmlns:a14="http://schemas.microsoft.com/office/drawing/2010/main"/>
              </a:ext>
            </a:extLst>
          </a:blip>
          <a:srcRect l="120" r="120"/>
          <a:stretch/>
        </p:blipFill>
        <p:spPr>
          <a:xfrm>
            <a:off x="0" y="0"/>
            <a:ext cx="12192000" cy="658368"/>
          </a:xfrm>
        </p:spPr>
      </p:pic>
      <p:graphicFrame>
        <p:nvGraphicFramePr>
          <p:cNvPr id="6" name="Table Placeholder 3">
            <a:extLst>
              <a:ext uri="{FF2B5EF4-FFF2-40B4-BE49-F238E27FC236}">
                <a16:creationId xmlns:a16="http://schemas.microsoft.com/office/drawing/2014/main" id="{5FF80437-59E4-0C73-96B7-6956CD55331D}"/>
              </a:ext>
            </a:extLst>
          </p:cNvPr>
          <p:cNvGraphicFramePr>
            <a:graphicFrameLocks noGrp="1"/>
          </p:cNvGraphicFramePr>
          <p:nvPr>
            <p:ph idx="1"/>
            <p:extLst>
              <p:ext uri="{D42A27DB-BD31-4B8C-83A1-F6EECF244321}">
                <p14:modId xmlns:p14="http://schemas.microsoft.com/office/powerpoint/2010/main" val="2689460266"/>
              </p:ext>
            </p:extLst>
          </p:nvPr>
        </p:nvGraphicFramePr>
        <p:xfrm>
          <a:off x="914400" y="3529013"/>
          <a:ext cx="10363204" cy="2232972"/>
        </p:xfrm>
        <a:graphic>
          <a:graphicData uri="http://schemas.openxmlformats.org/drawingml/2006/table">
            <a:tbl>
              <a:tblPr firstRow="1" bandRow="1">
                <a:tableStyleId>{22838BEF-8BB2-4498-84A7-C5851F593DF1}</a:tableStyleId>
              </a:tblPr>
              <a:tblGrid>
                <a:gridCol w="2590801">
                  <a:extLst>
                    <a:ext uri="{9D8B030D-6E8A-4147-A177-3AD203B41FA5}">
                      <a16:colId xmlns:a16="http://schemas.microsoft.com/office/drawing/2014/main" val="130956065"/>
                    </a:ext>
                  </a:extLst>
                </a:gridCol>
                <a:gridCol w="2590801">
                  <a:extLst>
                    <a:ext uri="{9D8B030D-6E8A-4147-A177-3AD203B41FA5}">
                      <a16:colId xmlns:a16="http://schemas.microsoft.com/office/drawing/2014/main" val="2749965458"/>
                    </a:ext>
                  </a:extLst>
                </a:gridCol>
                <a:gridCol w="2590801">
                  <a:extLst>
                    <a:ext uri="{9D8B030D-6E8A-4147-A177-3AD203B41FA5}">
                      <a16:colId xmlns:a16="http://schemas.microsoft.com/office/drawing/2014/main" val="2116711163"/>
                    </a:ext>
                  </a:extLst>
                </a:gridCol>
                <a:gridCol w="2590801">
                  <a:extLst>
                    <a:ext uri="{9D8B030D-6E8A-4147-A177-3AD203B41FA5}">
                      <a16:colId xmlns:a16="http://schemas.microsoft.com/office/drawing/2014/main" val="1186885001"/>
                    </a:ext>
                  </a:extLst>
                </a:gridCol>
              </a:tblGrid>
              <a:tr h="372162">
                <a:tc>
                  <a:txBody>
                    <a:bodyPr/>
                    <a:lstStyle/>
                    <a:p>
                      <a:pPr algn="ctr"/>
                      <a:r>
                        <a:rPr lang="en-US" dirty="0">
                          <a:latin typeface="+mj-lt"/>
                        </a:rPr>
                        <a:t>Metric</a:t>
                      </a:r>
                    </a:p>
                  </a:txBody>
                  <a:tcPr anchor="ctr"/>
                </a:tc>
                <a:tc>
                  <a:txBody>
                    <a:bodyPr/>
                    <a:lstStyle/>
                    <a:p>
                      <a:pPr algn="ctr"/>
                      <a:r>
                        <a:rPr lang="en-US" dirty="0">
                          <a:latin typeface="+mj-lt"/>
                        </a:rPr>
                        <a:t>Current value</a:t>
                      </a:r>
                    </a:p>
                  </a:txBody>
                  <a:tcPr anchor="ctr"/>
                </a:tc>
                <a:tc>
                  <a:txBody>
                    <a:bodyPr/>
                    <a:lstStyle/>
                    <a:p>
                      <a:pPr algn="ctr"/>
                      <a:r>
                        <a:rPr lang="en-US" dirty="0">
                          <a:latin typeface="+mj-lt"/>
                        </a:rPr>
                        <a:t>Previous quarter</a:t>
                      </a:r>
                    </a:p>
                  </a:txBody>
                  <a:tcPr anchor="ctr"/>
                </a:tc>
                <a:tc>
                  <a:txBody>
                    <a:bodyPr/>
                    <a:lstStyle/>
                    <a:p>
                      <a:pPr algn="ctr"/>
                      <a:r>
                        <a:rPr lang="en-US" dirty="0">
                          <a:latin typeface="+mj-lt"/>
                        </a:rPr>
                        <a:t>Change (%)</a:t>
                      </a:r>
                    </a:p>
                  </a:txBody>
                  <a:tcPr anchor="ctr"/>
                </a:tc>
                <a:extLst>
                  <a:ext uri="{0D108BD9-81ED-4DB2-BD59-A6C34878D82A}">
                    <a16:rowId xmlns:a16="http://schemas.microsoft.com/office/drawing/2014/main" val="3741017008"/>
                  </a:ext>
                </a:extLst>
              </a:tr>
              <a:tr h="372162">
                <a:tc>
                  <a:txBody>
                    <a:bodyPr/>
                    <a:lstStyle/>
                    <a:p>
                      <a:pPr algn="ctr"/>
                      <a:r>
                        <a:rPr lang="en-US" dirty="0"/>
                        <a:t>Revenue</a:t>
                      </a:r>
                    </a:p>
                  </a:txBody>
                  <a:tcPr anchor="ctr"/>
                </a:tc>
                <a:tc>
                  <a:txBody>
                    <a:bodyPr/>
                    <a:lstStyle/>
                    <a:p>
                      <a:pPr algn="ctr"/>
                      <a:r>
                        <a:rPr lang="en-US" dirty="0"/>
                        <a:t>$2,500,000</a:t>
                      </a:r>
                    </a:p>
                  </a:txBody>
                  <a:tcPr anchor="ctr"/>
                </a:tc>
                <a:tc>
                  <a:txBody>
                    <a:bodyPr/>
                    <a:lstStyle/>
                    <a:p>
                      <a:pPr algn="ctr"/>
                      <a:r>
                        <a:rPr lang="en-US"/>
                        <a:t>$2,200,000</a:t>
                      </a:r>
                      <a:endParaRPr lang="en-US" dirty="0"/>
                    </a:p>
                  </a:txBody>
                  <a:tcPr anchor="ctr"/>
                </a:tc>
                <a:tc>
                  <a:txBody>
                    <a:bodyPr/>
                    <a:lstStyle/>
                    <a:p>
                      <a:pPr algn="ctr"/>
                      <a:r>
                        <a:rPr lang="en-US" dirty="0"/>
                        <a:t>+14%</a:t>
                      </a:r>
                    </a:p>
                  </a:txBody>
                  <a:tcPr anchor="ctr"/>
                </a:tc>
                <a:extLst>
                  <a:ext uri="{0D108BD9-81ED-4DB2-BD59-A6C34878D82A}">
                    <a16:rowId xmlns:a16="http://schemas.microsoft.com/office/drawing/2014/main" val="511888340"/>
                  </a:ext>
                </a:extLst>
              </a:tr>
              <a:tr h="372162">
                <a:tc>
                  <a:txBody>
                    <a:bodyPr/>
                    <a:lstStyle/>
                    <a:p>
                      <a:pPr algn="ctr"/>
                      <a:r>
                        <a:rPr lang="en-US" dirty="0"/>
                        <a:t>Operating expenses</a:t>
                      </a:r>
                    </a:p>
                  </a:txBody>
                  <a:tcPr anchor="ctr"/>
                </a:tc>
                <a:tc>
                  <a:txBody>
                    <a:bodyPr/>
                    <a:lstStyle/>
                    <a:p>
                      <a:pPr algn="ctr"/>
                      <a:r>
                        <a:rPr lang="en-US" dirty="0"/>
                        <a:t>$1,200,000</a:t>
                      </a:r>
                    </a:p>
                  </a:txBody>
                  <a:tcPr anchor="ctr"/>
                </a:tc>
                <a:tc>
                  <a:txBody>
                    <a:bodyPr/>
                    <a:lstStyle/>
                    <a:p>
                      <a:pPr algn="ctr"/>
                      <a:r>
                        <a:rPr lang="en-US" dirty="0"/>
                        <a:t>$1,400,000</a:t>
                      </a:r>
                    </a:p>
                  </a:txBody>
                  <a:tcPr anchor="ctr"/>
                </a:tc>
                <a:tc>
                  <a:txBody>
                    <a:bodyPr/>
                    <a:lstStyle/>
                    <a:p>
                      <a:pPr algn="ctr"/>
                      <a:r>
                        <a:rPr lang="en-US" dirty="0"/>
                        <a:t>-14%</a:t>
                      </a:r>
                    </a:p>
                  </a:txBody>
                  <a:tcPr anchor="ctr"/>
                </a:tc>
                <a:extLst>
                  <a:ext uri="{0D108BD9-81ED-4DB2-BD59-A6C34878D82A}">
                    <a16:rowId xmlns:a16="http://schemas.microsoft.com/office/drawing/2014/main" val="3937089168"/>
                  </a:ext>
                </a:extLst>
              </a:tr>
              <a:tr h="372162">
                <a:tc>
                  <a:txBody>
                    <a:bodyPr/>
                    <a:lstStyle/>
                    <a:p>
                      <a:pPr algn="ctr"/>
                      <a:r>
                        <a:rPr lang="en-US" dirty="0"/>
                        <a:t>Net profit</a:t>
                      </a:r>
                    </a:p>
                  </a:txBody>
                  <a:tcPr anchor="ctr"/>
                </a:tc>
                <a:tc>
                  <a:txBody>
                    <a:bodyPr/>
                    <a:lstStyle/>
                    <a:p>
                      <a:pPr algn="ctr"/>
                      <a:r>
                        <a:rPr lang="en-US" dirty="0"/>
                        <a:t>$1,000,000</a:t>
                      </a:r>
                    </a:p>
                  </a:txBody>
                  <a:tcPr anchor="ctr"/>
                </a:tc>
                <a:tc>
                  <a:txBody>
                    <a:bodyPr/>
                    <a:lstStyle/>
                    <a:p>
                      <a:pPr algn="ctr"/>
                      <a:r>
                        <a:rPr lang="en-US" dirty="0"/>
                        <a:t>$800,000</a:t>
                      </a:r>
                    </a:p>
                  </a:txBody>
                  <a:tcPr anchor="ctr"/>
                </a:tc>
                <a:tc>
                  <a:txBody>
                    <a:bodyPr/>
                    <a:lstStyle/>
                    <a:p>
                      <a:pPr algn="ctr"/>
                      <a:r>
                        <a:rPr lang="en-US" dirty="0"/>
                        <a:t>+25%</a:t>
                      </a:r>
                    </a:p>
                  </a:txBody>
                  <a:tcPr anchor="ctr"/>
                </a:tc>
                <a:extLst>
                  <a:ext uri="{0D108BD9-81ED-4DB2-BD59-A6C34878D82A}">
                    <a16:rowId xmlns:a16="http://schemas.microsoft.com/office/drawing/2014/main" val="1031597798"/>
                  </a:ext>
                </a:extLst>
              </a:tr>
              <a:tr h="372162">
                <a:tc>
                  <a:txBody>
                    <a:bodyPr/>
                    <a:lstStyle/>
                    <a:p>
                      <a:pPr algn="ctr"/>
                      <a:r>
                        <a:rPr lang="en-US" dirty="0"/>
                        <a:t>Operating margin</a:t>
                      </a:r>
                    </a:p>
                  </a:txBody>
                  <a:tcPr anchor="ctr"/>
                </a:tc>
                <a:tc>
                  <a:txBody>
                    <a:bodyPr/>
                    <a:lstStyle/>
                    <a:p>
                      <a:pPr algn="ctr"/>
                      <a:r>
                        <a:rPr lang="en-US" dirty="0"/>
                        <a:t>40%</a:t>
                      </a:r>
                    </a:p>
                  </a:txBody>
                  <a:tcPr anchor="ctr"/>
                </a:tc>
                <a:tc>
                  <a:txBody>
                    <a:bodyPr/>
                    <a:lstStyle/>
                    <a:p>
                      <a:pPr algn="ctr"/>
                      <a:r>
                        <a:rPr lang="en-US" dirty="0"/>
                        <a:t>36%</a:t>
                      </a:r>
                    </a:p>
                  </a:txBody>
                  <a:tcPr anchor="ctr"/>
                </a:tc>
                <a:tc>
                  <a:txBody>
                    <a:bodyPr/>
                    <a:lstStyle/>
                    <a:p>
                      <a:pPr algn="ctr"/>
                      <a:r>
                        <a:rPr lang="en-US" dirty="0"/>
                        <a:t>+4%</a:t>
                      </a:r>
                    </a:p>
                  </a:txBody>
                  <a:tcPr anchor="ctr"/>
                </a:tc>
                <a:extLst>
                  <a:ext uri="{0D108BD9-81ED-4DB2-BD59-A6C34878D82A}">
                    <a16:rowId xmlns:a16="http://schemas.microsoft.com/office/drawing/2014/main" val="1194376521"/>
                  </a:ext>
                </a:extLst>
              </a:tr>
              <a:tr h="372162">
                <a:tc>
                  <a:txBody>
                    <a:bodyPr/>
                    <a:lstStyle/>
                    <a:p>
                      <a:pPr algn="ctr"/>
                      <a:r>
                        <a:rPr lang="en-US" dirty="0"/>
                        <a:t>Cash reserves</a:t>
                      </a:r>
                    </a:p>
                  </a:txBody>
                  <a:tcPr anchor="ctr"/>
                </a:tc>
                <a:tc>
                  <a:txBody>
                    <a:bodyPr/>
                    <a:lstStyle/>
                    <a:p>
                      <a:pPr algn="ctr"/>
                      <a:r>
                        <a:rPr lang="en-US" dirty="0"/>
                        <a:t>$5,000,000</a:t>
                      </a:r>
                    </a:p>
                  </a:txBody>
                  <a:tcPr anchor="ctr"/>
                </a:tc>
                <a:tc>
                  <a:txBody>
                    <a:bodyPr/>
                    <a:lstStyle/>
                    <a:p>
                      <a:pPr algn="ctr"/>
                      <a:r>
                        <a:rPr lang="en-US" dirty="0"/>
                        <a:t>$4,500,000</a:t>
                      </a:r>
                    </a:p>
                  </a:txBody>
                  <a:tcPr anchor="ctr"/>
                </a:tc>
                <a:tc>
                  <a:txBody>
                    <a:bodyPr/>
                    <a:lstStyle/>
                    <a:p>
                      <a:pPr algn="ctr"/>
                      <a:r>
                        <a:rPr lang="en-US" dirty="0"/>
                        <a:t>+11%</a:t>
                      </a:r>
                    </a:p>
                  </a:txBody>
                  <a:tcPr anchor="ctr"/>
                </a:tc>
                <a:extLst>
                  <a:ext uri="{0D108BD9-81ED-4DB2-BD59-A6C34878D82A}">
                    <a16:rowId xmlns:a16="http://schemas.microsoft.com/office/drawing/2014/main" val="1918266800"/>
                  </a:ext>
                </a:extLst>
              </a:tr>
            </a:tbl>
          </a:graphicData>
        </a:graphic>
      </p:graphicFrame>
    </p:spTree>
    <p:extLst>
      <p:ext uri="{BB962C8B-B14F-4D97-AF65-F5344CB8AC3E}">
        <p14:creationId xmlns:p14="http://schemas.microsoft.com/office/powerpoint/2010/main" val="2339104631"/>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AEB2A6-C71F-0538-4083-5C97297C2C85}"/>
              </a:ext>
            </a:extLst>
          </p:cNvPr>
          <p:cNvSpPr>
            <a:spLocks noGrp="1"/>
          </p:cNvSpPr>
          <p:nvPr>
            <p:ph type="title"/>
          </p:nvPr>
        </p:nvSpPr>
        <p:spPr>
          <a:xfrm>
            <a:off x="4370832" y="822960"/>
            <a:ext cx="7040880" cy="5212080"/>
          </a:xfrm>
        </p:spPr>
        <p:txBody>
          <a:bodyPr anchor="ctr" anchorCtr="0"/>
          <a:lstStyle/>
          <a:p>
            <a:r>
              <a:rPr lang="en-US" dirty="0"/>
              <a:t>Innovative solutions</a:t>
            </a:r>
          </a:p>
        </p:txBody>
      </p:sp>
      <p:pic>
        <p:nvPicPr>
          <p:cNvPr id="11" name="Picture Placeholder 10" descr="Snake wrapped around a stick">
            <a:extLst>
              <a:ext uri="{FF2B5EF4-FFF2-40B4-BE49-F238E27FC236}">
                <a16:creationId xmlns:a16="http://schemas.microsoft.com/office/drawing/2014/main" id="{2DE8A2ED-9057-968D-9266-042E3251DB3C}"/>
              </a:ext>
            </a:extLst>
          </p:cNvPr>
          <p:cNvPicPr>
            <a:picLocks noGrp="1" noChangeAspect="1"/>
          </p:cNvPicPr>
          <p:nvPr>
            <p:ph type="pic" sz="quarter" idx="10"/>
          </p:nvPr>
        </p:nvPicPr>
        <p:blipFill>
          <a:blip r:embed="rId3"/>
          <a:srcRect t="9" b="9"/>
          <a:stretch/>
        </p:blipFill>
        <p:spPr>
          <a:xfrm>
            <a:off x="0" y="0"/>
            <a:ext cx="4133088" cy="6858000"/>
          </a:xfrm>
        </p:spPr>
      </p:pic>
    </p:spTree>
    <p:extLst>
      <p:ext uri="{BB962C8B-B14F-4D97-AF65-F5344CB8AC3E}">
        <p14:creationId xmlns:p14="http://schemas.microsoft.com/office/powerpoint/2010/main" val="1388082907"/>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3C4AD93-49F4-3F73-D8BF-3FB8377517B4}"/>
              </a:ext>
            </a:extLst>
          </p:cNvPr>
          <p:cNvSpPr>
            <a:spLocks noGrp="1"/>
          </p:cNvSpPr>
          <p:nvPr>
            <p:ph type="title"/>
          </p:nvPr>
        </p:nvSpPr>
        <p:spPr>
          <a:xfrm>
            <a:off x="822960" y="1097280"/>
            <a:ext cx="10515600" cy="1645920"/>
          </a:xfrm>
        </p:spPr>
        <p:txBody>
          <a:bodyPr>
            <a:noAutofit/>
          </a:bodyPr>
          <a:lstStyle/>
          <a:p>
            <a:r>
              <a:rPr lang="en-US" dirty="0"/>
              <a:t>future initiatives</a:t>
            </a:r>
          </a:p>
        </p:txBody>
      </p:sp>
      <p:pic>
        <p:nvPicPr>
          <p:cNvPr id="11" name="Picture Placeholder 10" descr="Close up of African bush viper venomous snake">
            <a:extLst>
              <a:ext uri="{FF2B5EF4-FFF2-40B4-BE49-F238E27FC236}">
                <a16:creationId xmlns:a16="http://schemas.microsoft.com/office/drawing/2014/main" id="{91E69EF9-1FD5-1D45-7A3F-824B7F8C32C8}"/>
              </a:ext>
            </a:extLst>
          </p:cNvPr>
          <p:cNvPicPr>
            <a:picLocks noGrp="1" noChangeAspect="1"/>
          </p:cNvPicPr>
          <p:nvPr>
            <p:ph type="pic" sz="quarter" idx="12"/>
          </p:nvPr>
        </p:nvPicPr>
        <p:blipFill rotWithShape="1">
          <a:blip r:embed="rId2" cstate="email">
            <a:extLst>
              <a:ext uri="{28A0092B-C50C-407E-A947-70E740481C1C}">
                <a14:useLocalDpi xmlns:a14="http://schemas.microsoft.com/office/drawing/2010/main"/>
              </a:ext>
            </a:extLst>
          </a:blip>
          <a:srcRect t="36537" b="36537"/>
          <a:stretch/>
        </p:blipFill>
        <p:spPr>
          <a:xfrm>
            <a:off x="0" y="-23150"/>
            <a:ext cx="12192000" cy="850392"/>
          </a:xfrm>
        </p:spPr>
      </p:pic>
      <p:sp>
        <p:nvSpPr>
          <p:cNvPr id="3" name="Content Placeholder 2">
            <a:extLst>
              <a:ext uri="{FF2B5EF4-FFF2-40B4-BE49-F238E27FC236}">
                <a16:creationId xmlns:a16="http://schemas.microsoft.com/office/drawing/2014/main" id="{C6863681-AE8F-6A49-D141-54056E2B629E}"/>
              </a:ext>
            </a:extLst>
          </p:cNvPr>
          <p:cNvSpPr>
            <a:spLocks noGrp="1"/>
          </p:cNvSpPr>
          <p:nvPr>
            <p:ph idx="1"/>
          </p:nvPr>
        </p:nvSpPr>
        <p:spPr>
          <a:xfrm>
            <a:off x="822960" y="3529584"/>
            <a:ext cx="7114032" cy="2103120"/>
          </a:xfrm>
        </p:spPr>
        <p:txBody>
          <a:bodyPr/>
          <a:lstStyle/>
          <a:p>
            <a:r>
              <a:rPr lang="en-US" b="1" dirty="0"/>
              <a:t>Product enhancement. </a:t>
            </a:r>
            <a:r>
              <a:rPr lang="en-US" dirty="0"/>
              <a:t>Introduce regular updates and features to enhance product offerings.</a:t>
            </a:r>
          </a:p>
          <a:p>
            <a:r>
              <a:rPr lang="en-US" b="1" dirty="0"/>
              <a:t>Technology integration. </a:t>
            </a:r>
            <a:r>
              <a:rPr lang="en-US" dirty="0"/>
              <a:t>Explore emerging technologies for potential integration into our operations.</a:t>
            </a:r>
          </a:p>
          <a:p>
            <a:r>
              <a:rPr lang="en-US" b="1" dirty="0"/>
              <a:t>Collaborative partnerships</a:t>
            </a:r>
            <a:r>
              <a:rPr lang="en-US" dirty="0"/>
              <a:t>. Foster collaborations with tech innovators and industry leaders to drive innovation.</a:t>
            </a:r>
          </a:p>
        </p:txBody>
      </p:sp>
      <p:sp>
        <p:nvSpPr>
          <p:cNvPr id="8" name="Content Placeholder 7">
            <a:extLst>
              <a:ext uri="{FF2B5EF4-FFF2-40B4-BE49-F238E27FC236}">
                <a16:creationId xmlns:a16="http://schemas.microsoft.com/office/drawing/2014/main" id="{855F0FED-5086-D32C-BBBE-A494AEAEE375}"/>
              </a:ext>
            </a:extLst>
          </p:cNvPr>
          <p:cNvSpPr>
            <a:spLocks noGrp="1"/>
          </p:cNvSpPr>
          <p:nvPr>
            <p:ph sz="quarter" idx="14"/>
          </p:nvPr>
        </p:nvSpPr>
        <p:spPr>
          <a:xfrm>
            <a:off x="8321040" y="3529584"/>
            <a:ext cx="3017520" cy="2103120"/>
          </a:xfrm>
        </p:spPr>
        <p:txBody>
          <a:bodyPr/>
          <a:lstStyle/>
          <a:p>
            <a:r>
              <a:rPr lang="en-US" dirty="0"/>
              <a:t>Green supply chain</a:t>
            </a:r>
          </a:p>
          <a:p>
            <a:r>
              <a:rPr lang="en-US" dirty="0"/>
              <a:t>Reduced carbon footprint</a:t>
            </a:r>
          </a:p>
          <a:p>
            <a:r>
              <a:rPr lang="en-US" dirty="0"/>
              <a:t>Waste reduction</a:t>
            </a:r>
          </a:p>
          <a:p>
            <a:r>
              <a:rPr lang="en-US" dirty="0"/>
              <a:t>Water conservation</a:t>
            </a:r>
          </a:p>
          <a:p>
            <a:endParaRPr lang="en-US" dirty="0"/>
          </a:p>
        </p:txBody>
      </p:sp>
    </p:spTree>
    <p:extLst>
      <p:ext uri="{BB962C8B-B14F-4D97-AF65-F5344CB8AC3E}">
        <p14:creationId xmlns:p14="http://schemas.microsoft.com/office/powerpoint/2010/main" val="2800796791"/>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A29238A-3CEC-2304-CD52-8C0826AAC5C5}"/>
              </a:ext>
            </a:extLst>
          </p:cNvPr>
          <p:cNvSpPr>
            <a:spLocks noGrp="1"/>
          </p:cNvSpPr>
          <p:nvPr>
            <p:ph type="title"/>
          </p:nvPr>
        </p:nvSpPr>
        <p:spPr>
          <a:xfrm>
            <a:off x="822960" y="822960"/>
            <a:ext cx="6126480" cy="1920240"/>
          </a:xfrm>
        </p:spPr>
        <p:txBody>
          <a:bodyPr>
            <a:noAutofit/>
          </a:bodyPr>
          <a:lstStyle/>
          <a:p>
            <a:r>
              <a:rPr lang="en-US" dirty="0"/>
              <a:t>contact info</a:t>
            </a:r>
          </a:p>
        </p:txBody>
      </p:sp>
      <p:sp>
        <p:nvSpPr>
          <p:cNvPr id="4" name="Content Placeholder 3">
            <a:extLst>
              <a:ext uri="{FF2B5EF4-FFF2-40B4-BE49-F238E27FC236}">
                <a16:creationId xmlns:a16="http://schemas.microsoft.com/office/drawing/2014/main" id="{B59B32F8-EA90-B183-AAD3-9C1D536D3268}"/>
              </a:ext>
            </a:extLst>
          </p:cNvPr>
          <p:cNvSpPr>
            <a:spLocks noGrp="1"/>
          </p:cNvSpPr>
          <p:nvPr>
            <p:ph idx="1"/>
          </p:nvPr>
        </p:nvSpPr>
        <p:spPr>
          <a:xfrm>
            <a:off x="7242048" y="822960"/>
            <a:ext cx="4069080" cy="1901952"/>
          </a:xfrm>
        </p:spPr>
        <p:txBody>
          <a:bodyPr anchor="b" anchorCtr="0"/>
          <a:lstStyle/>
          <a:p>
            <a:r>
              <a:rPr lang="en-US" dirty="0"/>
              <a:t>Remy Morris</a:t>
            </a:r>
          </a:p>
          <a:p>
            <a:r>
              <a:rPr lang="en-US" dirty="0"/>
              <a:t>206-555-0146</a:t>
            </a:r>
          </a:p>
          <a:p>
            <a:r>
              <a:rPr lang="en-US" dirty="0"/>
              <a:t>rmorris@contoso.com</a:t>
            </a:r>
          </a:p>
          <a:p>
            <a:r>
              <a:rPr lang="en-US" dirty="0"/>
              <a:t>www.contoso.com</a:t>
            </a:r>
          </a:p>
        </p:txBody>
      </p:sp>
      <p:pic>
        <p:nvPicPr>
          <p:cNvPr id="5" name="Picture Placeholder 7" descr="School of gray fish">
            <a:extLst>
              <a:ext uri="{FF2B5EF4-FFF2-40B4-BE49-F238E27FC236}">
                <a16:creationId xmlns:a16="http://schemas.microsoft.com/office/drawing/2014/main" id="{E7D5CDD0-E353-C5E9-9C7A-A367052ED001}"/>
              </a:ext>
            </a:extLst>
          </p:cNvPr>
          <p:cNvPicPr>
            <a:picLocks noGrp="1" noChangeAspect="1"/>
          </p:cNvPicPr>
          <p:nvPr>
            <p:ph type="pic" sz="quarter" idx="10"/>
          </p:nvPr>
        </p:nvPicPr>
        <p:blipFill rotWithShape="1">
          <a:blip r:embed="rId2" cstate="email">
            <a:extLst>
              <a:ext uri="{28A0092B-C50C-407E-A947-70E740481C1C}">
                <a14:useLocalDpi xmlns:a14="http://schemas.microsoft.com/office/drawing/2010/main"/>
              </a:ext>
            </a:extLst>
          </a:blip>
          <a:srcRect t="138" b="138"/>
          <a:stretch/>
        </p:blipFill>
        <p:spPr>
          <a:xfrm>
            <a:off x="0" y="3557016"/>
            <a:ext cx="12192000" cy="3300984"/>
          </a:xfrm>
        </p:spPr>
      </p:pic>
    </p:spTree>
    <p:extLst>
      <p:ext uri="{BB962C8B-B14F-4D97-AF65-F5344CB8AC3E}">
        <p14:creationId xmlns:p14="http://schemas.microsoft.com/office/powerpoint/2010/main" val="715994300"/>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06451AA-AEB4-0B9E-B76E-611C2AA8DA4E}"/>
              </a:ext>
            </a:extLst>
          </p:cNvPr>
          <p:cNvSpPr>
            <a:spLocks noGrp="1"/>
          </p:cNvSpPr>
          <p:nvPr>
            <p:ph type="title"/>
          </p:nvPr>
        </p:nvSpPr>
        <p:spPr>
          <a:xfrm>
            <a:off x="822960" y="822960"/>
            <a:ext cx="4389120" cy="1920240"/>
          </a:xfrm>
        </p:spPr>
        <p:txBody>
          <a:bodyPr>
            <a:normAutofit/>
          </a:bodyPr>
          <a:lstStyle/>
          <a:p>
            <a:r>
              <a:rPr lang="en-US" dirty="0"/>
              <a:t>agenda</a:t>
            </a:r>
          </a:p>
        </p:txBody>
      </p:sp>
      <p:sp>
        <p:nvSpPr>
          <p:cNvPr id="4" name="Text Placeholder 3">
            <a:extLst>
              <a:ext uri="{FF2B5EF4-FFF2-40B4-BE49-F238E27FC236}">
                <a16:creationId xmlns:a16="http://schemas.microsoft.com/office/drawing/2014/main" id="{6EF967D8-05D3-0F64-4B0B-FE9B335F81EB}"/>
              </a:ext>
            </a:extLst>
          </p:cNvPr>
          <p:cNvSpPr>
            <a:spLocks noGrp="1"/>
          </p:cNvSpPr>
          <p:nvPr>
            <p:ph sz="quarter" idx="14"/>
          </p:nvPr>
        </p:nvSpPr>
        <p:spPr>
          <a:xfrm>
            <a:off x="822960" y="3529584"/>
            <a:ext cx="4389120" cy="2350008"/>
          </a:xfrm>
        </p:spPr>
        <p:txBody>
          <a:bodyPr/>
          <a:lstStyle/>
          <a:p>
            <a:r>
              <a:rPr lang="en-US" dirty="0"/>
              <a:t>Growth strategy</a:t>
            </a:r>
          </a:p>
          <a:p>
            <a:r>
              <a:rPr lang="en-US" dirty="0"/>
              <a:t>Market analysis</a:t>
            </a:r>
          </a:p>
          <a:p>
            <a:r>
              <a:rPr lang="en-US" dirty="0"/>
              <a:t>Financial overview</a:t>
            </a:r>
          </a:p>
          <a:p>
            <a:r>
              <a:rPr lang="en-US" dirty="0"/>
              <a:t>Innovative solutions</a:t>
            </a:r>
          </a:p>
          <a:p>
            <a:r>
              <a:rPr lang="en-US" dirty="0"/>
              <a:t>Future initiatives</a:t>
            </a:r>
          </a:p>
        </p:txBody>
      </p:sp>
      <p:pic>
        <p:nvPicPr>
          <p:cNvPr id="5" name="Picture Placeholder 4" descr="Close-up of peacock feathers">
            <a:extLst>
              <a:ext uri="{FF2B5EF4-FFF2-40B4-BE49-F238E27FC236}">
                <a16:creationId xmlns:a16="http://schemas.microsoft.com/office/drawing/2014/main" id="{396556A2-AA4C-073C-64A5-1E76A2DF1BC6}"/>
              </a:ext>
            </a:extLst>
          </p:cNvPr>
          <p:cNvPicPr>
            <a:picLocks noGrp="1" noChangeAspect="1"/>
          </p:cNvPicPr>
          <p:nvPr>
            <p:ph type="pic" sz="quarter" idx="13"/>
          </p:nvPr>
        </p:nvPicPr>
        <p:blipFill rotWithShape="1">
          <a:blip r:embed="rId2"/>
          <a:srcRect l="18353" r="18353"/>
          <a:stretch/>
        </p:blipFill>
        <p:spPr>
          <a:xfrm>
            <a:off x="5690616" y="0"/>
            <a:ext cx="6501384" cy="6857999"/>
          </a:xfrm>
        </p:spPr>
      </p:pic>
      <mc:AlternateContent xmlns:mc="http://schemas.openxmlformats.org/markup-compatibility/2006">
        <mc:Choice xmlns:am3d="http://schemas.microsoft.com/office/drawing/2017/model3d" Requires="am3d">
          <p:graphicFrame>
            <p:nvGraphicFramePr>
              <p:cNvPr id="2" name="3D Model 1" descr="Purple flower patch">
                <a:extLst>
                  <a:ext uri="{FF2B5EF4-FFF2-40B4-BE49-F238E27FC236}">
                    <a16:creationId xmlns:a16="http://schemas.microsoft.com/office/drawing/2014/main" id="{083A4141-60E7-3562-80F3-2CAEFC6A9722}"/>
                  </a:ext>
                </a:extLst>
              </p:cNvPr>
              <p:cNvGraphicFramePr/>
              <p:nvPr>
                <p:extLst>
                  <p:ext uri="{D42A27DB-BD31-4B8C-83A1-F6EECF244321}">
                    <p14:modId xmlns:p14="http://schemas.microsoft.com/office/powerpoint/2010/main" val="986391550"/>
                  </p:ext>
                </p:extLst>
              </p:nvPr>
            </p:nvGraphicFramePr>
            <p:xfrm>
              <a:off x="2264593" y="435341"/>
              <a:ext cx="3290837" cy="3301266"/>
            </p:xfrm>
            <a:graphic>
              <a:graphicData uri="http://schemas.microsoft.com/office/drawing/2017/model3d">
                <am3d:model3d r:embed="rId3">
                  <am3d:spPr>
                    <a:xfrm>
                      <a:off x="0" y="0"/>
                      <a:ext cx="3290837" cy="3301266"/>
                    </a:xfrm>
                    <a:prstGeom prst="rect">
                      <a:avLst/>
                    </a:prstGeom>
                  </am3d:spPr>
                  <am3d:camera>
                    <am3d:pos x="0" y="0" z="76080099"/>
                    <am3d:up dx="0" dy="36000000" dz="0"/>
                    <am3d:lookAt x="0" y="0" z="0"/>
                    <am3d:perspective fov="2700000"/>
                  </am3d:camera>
                  <am3d:trans>
                    <am3d:meterPerModelUnit n="8188785" d="1000000"/>
                    <am3d:preTrans dx="0" dy="-18000000" dz="0"/>
                    <am3d:scale>
                      <am3d:sx n="1000000" d="1000000"/>
                      <am3d:sy n="1000000" d="1000000"/>
                      <am3d:sz n="1000000" d="1000000"/>
                    </am3d:scale>
                    <am3d:rot/>
                    <am3d:postTrans dx="0" dy="0" dz="0"/>
                  </am3d:trans>
                  <am3d:raster rName="Office3DRenderer" rVer="16.0.8326">
                    <am3d:blip r:embed="rId4"/>
                  </am3d:raster>
                  <am3d:objViewport viewportSz="531095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2" name="3D Model 1" descr="Purple flower patch">
                <a:extLst>
                  <a:ext uri="{FF2B5EF4-FFF2-40B4-BE49-F238E27FC236}">
                    <a16:creationId xmlns:a16="http://schemas.microsoft.com/office/drawing/2014/main" id="{083A4141-60E7-3562-80F3-2CAEFC6A9722}"/>
                  </a:ext>
                </a:extLst>
              </p:cNvPr>
              <p:cNvPicPr>
                <a:picLocks noGrp="1" noRot="1" noChangeAspect="1" noMove="1" noResize="1" noEditPoints="1" noAdjustHandles="1" noChangeArrowheads="1" noChangeShapeType="1" noCrop="1"/>
              </p:cNvPicPr>
              <p:nvPr/>
            </p:nvPicPr>
            <p:blipFill>
              <a:blip r:embed="rId4"/>
              <a:stretch>
                <a:fillRect/>
              </a:stretch>
            </p:blipFill>
            <p:spPr>
              <a:xfrm>
                <a:off x="2264593" y="435341"/>
                <a:ext cx="3290837" cy="3301266"/>
              </a:xfrm>
              <a:prstGeom prst="rect">
                <a:avLst/>
              </a:prstGeom>
            </p:spPr>
          </p:pic>
        </mc:Fallback>
      </mc:AlternateContent>
    </p:spTree>
    <p:extLst>
      <p:ext uri="{BB962C8B-B14F-4D97-AF65-F5344CB8AC3E}">
        <p14:creationId xmlns:p14="http://schemas.microsoft.com/office/powerpoint/2010/main" val="350433953"/>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lumMod val="75000"/>
          </a:schemeClr>
        </a:solid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B0E9FA75-2A66-EAE8-E898-09505E656D44}"/>
              </a:ext>
            </a:extLst>
          </p:cNvPr>
          <p:cNvSpPr>
            <a:spLocks noGrp="1"/>
          </p:cNvSpPr>
          <p:nvPr>
            <p:ph type="title"/>
          </p:nvPr>
        </p:nvSpPr>
        <p:spPr>
          <a:xfrm>
            <a:off x="822960" y="822960"/>
            <a:ext cx="4754880" cy="4114800"/>
          </a:xfrm>
        </p:spPr>
        <p:txBody>
          <a:bodyPr/>
          <a:lstStyle/>
          <a:p>
            <a:r>
              <a:rPr lang="en-US" dirty="0"/>
              <a:t>Strategies for growth</a:t>
            </a:r>
          </a:p>
        </p:txBody>
      </p:sp>
      <p:sp>
        <p:nvSpPr>
          <p:cNvPr id="19" name="Text Placeholder 18">
            <a:extLst>
              <a:ext uri="{FF2B5EF4-FFF2-40B4-BE49-F238E27FC236}">
                <a16:creationId xmlns:a16="http://schemas.microsoft.com/office/drawing/2014/main" id="{1E3714B9-8CEF-78EA-C58B-C141ED8D86FF}"/>
              </a:ext>
            </a:extLst>
          </p:cNvPr>
          <p:cNvSpPr>
            <a:spLocks noGrp="1"/>
          </p:cNvSpPr>
          <p:nvPr>
            <p:ph type="body" idx="1"/>
          </p:nvPr>
        </p:nvSpPr>
        <p:spPr>
          <a:xfrm>
            <a:off x="822960" y="5175504"/>
            <a:ext cx="4754880" cy="914400"/>
          </a:xfrm>
        </p:spPr>
        <p:txBody>
          <a:bodyPr/>
          <a:lstStyle/>
          <a:p>
            <a:r>
              <a:rPr lang="en-US" dirty="0"/>
              <a:t>New collaborative approaches for market success</a:t>
            </a:r>
          </a:p>
          <a:p>
            <a:endParaRPr lang="en-US" dirty="0"/>
          </a:p>
        </p:txBody>
      </p:sp>
      <p:pic>
        <p:nvPicPr>
          <p:cNvPr id="13" name="Picture Placeholder 12" descr="Bull in a field in front of the mountains">
            <a:extLst>
              <a:ext uri="{FF2B5EF4-FFF2-40B4-BE49-F238E27FC236}">
                <a16:creationId xmlns:a16="http://schemas.microsoft.com/office/drawing/2014/main" id="{E523E000-5425-6E46-05C3-035CFBFBDDE3}"/>
              </a:ext>
            </a:extLst>
          </p:cNvPr>
          <p:cNvPicPr>
            <a:picLocks noGrp="1" noChangeAspect="1"/>
          </p:cNvPicPr>
          <p:nvPr>
            <p:ph type="pic" sz="quarter" idx="10"/>
          </p:nvPr>
        </p:nvPicPr>
        <p:blipFill>
          <a:blip r:embed="rId2"/>
          <a:srcRect/>
          <a:stretch/>
        </p:blipFill>
        <p:spPr>
          <a:xfrm>
            <a:off x="6095999" y="0"/>
            <a:ext cx="7240859" cy="6858000"/>
          </a:xfrm>
        </p:spPr>
      </p:pic>
    </p:spTree>
    <p:extLst>
      <p:ext uri="{BB962C8B-B14F-4D97-AF65-F5344CB8AC3E}">
        <p14:creationId xmlns:p14="http://schemas.microsoft.com/office/powerpoint/2010/main" val="3050541790"/>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EA47513-EEDB-7E18-A210-F20CDDF5FF2D}"/>
              </a:ext>
            </a:extLst>
          </p:cNvPr>
          <p:cNvSpPr>
            <a:spLocks noGrp="1"/>
          </p:cNvSpPr>
          <p:nvPr>
            <p:ph type="title"/>
          </p:nvPr>
        </p:nvSpPr>
        <p:spPr>
          <a:xfrm>
            <a:off x="285750" y="274320"/>
            <a:ext cx="5010531" cy="1097280"/>
          </a:xfrm>
        </p:spPr>
        <p:txBody>
          <a:bodyPr anchor="b" anchorCtr="0">
            <a:normAutofit/>
          </a:bodyPr>
          <a:lstStyle/>
          <a:p>
            <a:r>
              <a:rPr lang="en-US" dirty="0"/>
              <a:t>current market analysis</a:t>
            </a:r>
          </a:p>
        </p:txBody>
      </p:sp>
      <p:sp>
        <p:nvSpPr>
          <p:cNvPr id="10" name="Content Placeholder 3">
            <a:extLst>
              <a:ext uri="{FF2B5EF4-FFF2-40B4-BE49-F238E27FC236}">
                <a16:creationId xmlns:a16="http://schemas.microsoft.com/office/drawing/2014/main" id="{B34F1638-A27B-9557-C43F-C3F20F68C442}"/>
              </a:ext>
            </a:extLst>
          </p:cNvPr>
          <p:cNvSpPr>
            <a:spLocks noGrp="1"/>
          </p:cNvSpPr>
          <p:nvPr>
            <p:ph idx="1"/>
          </p:nvPr>
        </p:nvSpPr>
        <p:spPr>
          <a:xfrm>
            <a:off x="665798" y="2729484"/>
            <a:ext cx="4023360" cy="1920240"/>
          </a:xfrm>
        </p:spPr>
        <p:txBody>
          <a:bodyPr anchor="ctr" anchorCtr="0"/>
          <a:lstStyle/>
          <a:p>
            <a:r>
              <a:rPr lang="en-US" dirty="0"/>
              <a:t>We have identified important key trends that demand our attention.</a:t>
            </a:r>
          </a:p>
          <a:p>
            <a:r>
              <a:rPr lang="en-US" dirty="0"/>
              <a:t>Data reveals a steady increase in consumer demand for sustainable products, presenting an opportunity for our eco-friendly offerings.</a:t>
            </a:r>
          </a:p>
          <a:p>
            <a:r>
              <a:rPr lang="en-US" dirty="0"/>
              <a:t>Our competitors are now focusing on digital marketing strategies, suggesting a shift in consumer behavior.</a:t>
            </a:r>
          </a:p>
          <a:p>
            <a:r>
              <a:rPr lang="en-US" dirty="0"/>
              <a:t>Understanding these nuanced dynamics positions us to adapt and capitalize on emerging market preferences.</a:t>
            </a:r>
          </a:p>
        </p:txBody>
      </p:sp>
      <p:sp>
        <p:nvSpPr>
          <p:cNvPr id="2" name="Content Placeholder 1">
            <a:extLst>
              <a:ext uri="{FF2B5EF4-FFF2-40B4-BE49-F238E27FC236}">
                <a16:creationId xmlns:a16="http://schemas.microsoft.com/office/drawing/2014/main" id="{7B063730-B065-222E-8D15-45C19CB30B48}"/>
              </a:ext>
            </a:extLst>
          </p:cNvPr>
          <p:cNvSpPr>
            <a:spLocks noGrp="1"/>
          </p:cNvSpPr>
          <p:nvPr>
            <p:ph idx="15"/>
          </p:nvPr>
        </p:nvSpPr>
        <p:spPr/>
        <p:txBody>
          <a:bodyPr/>
          <a:lstStyle/>
          <a:p>
            <a:endParaRPr lang="en-US"/>
          </a:p>
        </p:txBody>
      </p:sp>
      <p:pic>
        <p:nvPicPr>
          <p:cNvPr id="8" name="Picture Placeholder 7" descr="Abstract">
            <a:extLst>
              <a:ext uri="{FF2B5EF4-FFF2-40B4-BE49-F238E27FC236}">
                <a16:creationId xmlns:a16="http://schemas.microsoft.com/office/drawing/2014/main" id="{04FC4C54-02AE-6F78-5D5A-C4A3504334F2}"/>
              </a:ext>
            </a:extLst>
          </p:cNvPr>
          <p:cNvPicPr>
            <a:picLocks noGrp="1" noChangeAspect="1"/>
          </p:cNvPicPr>
          <p:nvPr>
            <p:ph type="pic" sz="quarter" idx="12"/>
          </p:nvPr>
        </p:nvPicPr>
        <p:blipFill>
          <a:blip r:embed="rId3"/>
          <a:srcRect t="32196" b="32196"/>
          <a:stretch/>
        </p:blipFill>
        <p:spPr/>
      </p:pic>
    </p:spTree>
    <p:extLst>
      <p:ext uri="{BB962C8B-B14F-4D97-AF65-F5344CB8AC3E}">
        <p14:creationId xmlns:p14="http://schemas.microsoft.com/office/powerpoint/2010/main" val="1253946626"/>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3D13A66-9DEF-E164-8D4B-10D0BC2EDA51}"/>
              </a:ext>
            </a:extLst>
          </p:cNvPr>
          <p:cNvSpPr>
            <a:spLocks noGrp="1"/>
          </p:cNvSpPr>
          <p:nvPr>
            <p:ph type="title"/>
          </p:nvPr>
        </p:nvSpPr>
        <p:spPr>
          <a:xfrm>
            <a:off x="6675120" y="822960"/>
            <a:ext cx="4754880" cy="4114800"/>
          </a:xfrm>
        </p:spPr>
        <p:txBody>
          <a:bodyPr/>
          <a:lstStyle/>
          <a:p>
            <a:r>
              <a:rPr lang="en-US" dirty="0"/>
              <a:t>Market expansion</a:t>
            </a:r>
          </a:p>
        </p:txBody>
      </p:sp>
      <p:pic>
        <p:nvPicPr>
          <p:cNvPr id="6" name="Picture Placeholder 5" descr="Close up of jellyfish">
            <a:extLst>
              <a:ext uri="{FF2B5EF4-FFF2-40B4-BE49-F238E27FC236}">
                <a16:creationId xmlns:a16="http://schemas.microsoft.com/office/drawing/2014/main" id="{06D8610D-D09E-3B31-5241-9A495032FE6A}"/>
              </a:ext>
            </a:extLst>
          </p:cNvPr>
          <p:cNvPicPr>
            <a:picLocks noGrp="1" noChangeAspect="1"/>
          </p:cNvPicPr>
          <p:nvPr>
            <p:ph type="pic" sz="quarter" idx="13"/>
          </p:nvPr>
        </p:nvPicPr>
        <p:blipFill>
          <a:blip r:embed="rId2"/>
          <a:srcRect t="26" b="26"/>
          <a:stretch/>
        </p:blipFill>
        <p:spPr>
          <a:xfrm>
            <a:off x="0" y="0"/>
            <a:ext cx="6099048" cy="6857999"/>
          </a:xfrm>
        </p:spPr>
      </p:pic>
      <p:sp>
        <p:nvSpPr>
          <p:cNvPr id="2" name="Text Placeholder 3">
            <a:extLst>
              <a:ext uri="{FF2B5EF4-FFF2-40B4-BE49-F238E27FC236}">
                <a16:creationId xmlns:a16="http://schemas.microsoft.com/office/drawing/2014/main" id="{6B3E8E89-D30A-0E1E-7369-4436232B3EAF}"/>
              </a:ext>
            </a:extLst>
          </p:cNvPr>
          <p:cNvSpPr>
            <a:spLocks noGrp="1"/>
          </p:cNvSpPr>
          <p:nvPr>
            <p:ph type="body" idx="1"/>
          </p:nvPr>
        </p:nvSpPr>
        <p:spPr>
          <a:xfrm>
            <a:off x="6675120" y="5175504"/>
            <a:ext cx="4754880" cy="914400"/>
          </a:xfrm>
        </p:spPr>
        <p:txBody>
          <a:bodyPr/>
          <a:lstStyle/>
          <a:p>
            <a:r>
              <a:rPr lang="en-US" dirty="0"/>
              <a:t>Unlocking new horizons</a:t>
            </a:r>
          </a:p>
        </p:txBody>
      </p:sp>
      <mc:AlternateContent xmlns:mc="http://schemas.openxmlformats.org/markup-compatibility/2006">
        <mc:Choice xmlns:am3d="http://schemas.microsoft.com/office/drawing/2017/model3d" Requires="am3d">
          <p:graphicFrame>
            <p:nvGraphicFramePr>
              <p:cNvPr id="4" name="3D Model 3" descr="Tortoise - low poly">
                <a:extLst>
                  <a:ext uri="{FF2B5EF4-FFF2-40B4-BE49-F238E27FC236}">
                    <a16:creationId xmlns:a16="http://schemas.microsoft.com/office/drawing/2014/main" id="{F1372224-458B-D14B-A606-9F4B4CDEB9F9}"/>
                  </a:ext>
                </a:extLst>
              </p:cNvPr>
              <p:cNvGraphicFramePr>
                <a:graphicFrameLocks noChangeAspect="1"/>
              </p:cNvGraphicFramePr>
              <p:nvPr>
                <p:extLst>
                  <p:ext uri="{D42A27DB-BD31-4B8C-83A1-F6EECF244321}">
                    <p14:modId xmlns:p14="http://schemas.microsoft.com/office/powerpoint/2010/main" val="3383132526"/>
                  </p:ext>
                </p:extLst>
              </p:nvPr>
            </p:nvGraphicFramePr>
            <p:xfrm>
              <a:off x="7630298" y="481827"/>
              <a:ext cx="2474952" cy="2608219"/>
            </p:xfrm>
            <a:graphic>
              <a:graphicData uri="http://schemas.microsoft.com/office/drawing/2017/model3d">
                <am3d:model3d r:embed="rId3">
                  <am3d:spPr>
                    <a:xfrm>
                      <a:off x="0" y="0"/>
                      <a:ext cx="2474952" cy="2608219"/>
                    </a:xfrm>
                    <a:prstGeom prst="rect">
                      <a:avLst/>
                    </a:prstGeom>
                  </am3d:spPr>
                  <am3d:camera>
                    <am3d:pos x="0" y="0" z="60364663"/>
                    <am3d:up dx="0" dy="36000000" dz="0"/>
                    <am3d:lookAt x="0" y="0" z="0"/>
                    <am3d:perspective fov="2700000"/>
                  </am3d:camera>
                  <am3d:trans>
                    <am3d:meterPerModelUnit n="1318569" d="1000000"/>
                    <am3d:preTrans dx="85144" dy="-9786347" dz="-631714"/>
                    <am3d:scale>
                      <am3d:sx n="1000000" d="1000000"/>
                      <am3d:sy n="1000000" d="1000000"/>
                      <am3d:sz n="1000000" d="1000000"/>
                    </am3d:scale>
                    <am3d:rot/>
                    <am3d:postTrans dx="0" dy="0" dz="0"/>
                  </am3d:trans>
                  <am3d:raster rName="Office3DRenderer" rVer="16.0.8326">
                    <am3d:blip r:embed="rId4"/>
                  </am3d:raster>
                  <am3d:objViewport viewportSz="5292590"/>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 name="3D Model 3" descr="Tortoise - low poly">
                <a:extLst>
                  <a:ext uri="{FF2B5EF4-FFF2-40B4-BE49-F238E27FC236}">
                    <a16:creationId xmlns:a16="http://schemas.microsoft.com/office/drawing/2014/main" id="{F1372224-458B-D14B-A606-9F4B4CDEB9F9}"/>
                  </a:ext>
                </a:extLst>
              </p:cNvPr>
              <p:cNvPicPr>
                <a:picLocks noGrp="1" noRot="1" noChangeAspect="1" noMove="1" noResize="1" noEditPoints="1" noAdjustHandles="1" noChangeArrowheads="1" noChangeShapeType="1" noCrop="1"/>
              </p:cNvPicPr>
              <p:nvPr/>
            </p:nvPicPr>
            <p:blipFill>
              <a:blip r:embed="rId4"/>
              <a:stretch>
                <a:fillRect/>
              </a:stretch>
            </p:blipFill>
            <p:spPr>
              <a:xfrm>
                <a:off x="7630298" y="481827"/>
                <a:ext cx="2474952" cy="2608219"/>
              </a:xfrm>
              <a:prstGeom prst="rect">
                <a:avLst/>
              </a:prstGeom>
            </p:spPr>
          </p:pic>
        </mc:Fallback>
      </mc:AlternateContent>
    </p:spTree>
    <p:extLst>
      <p:ext uri="{BB962C8B-B14F-4D97-AF65-F5344CB8AC3E}">
        <p14:creationId xmlns:p14="http://schemas.microsoft.com/office/powerpoint/2010/main" val="3273313430"/>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A99A9F5-BB05-D21C-7988-A26F41AD3CB3}"/>
              </a:ext>
            </a:extLst>
          </p:cNvPr>
          <p:cNvSpPr>
            <a:spLocks noGrp="1"/>
          </p:cNvSpPr>
          <p:nvPr>
            <p:ph type="title"/>
          </p:nvPr>
        </p:nvSpPr>
        <p:spPr>
          <a:xfrm>
            <a:off x="822960" y="822960"/>
            <a:ext cx="4023360" cy="1920240"/>
          </a:xfrm>
        </p:spPr>
        <p:txBody>
          <a:bodyPr>
            <a:noAutofit/>
          </a:bodyPr>
          <a:lstStyle/>
          <a:p>
            <a:r>
              <a:rPr lang="en-US" dirty="0"/>
              <a:t>product launch</a:t>
            </a:r>
          </a:p>
        </p:txBody>
      </p:sp>
      <p:sp>
        <p:nvSpPr>
          <p:cNvPr id="6" name="Content Placeholder 5">
            <a:extLst>
              <a:ext uri="{FF2B5EF4-FFF2-40B4-BE49-F238E27FC236}">
                <a16:creationId xmlns:a16="http://schemas.microsoft.com/office/drawing/2014/main" id="{2200E462-821F-C4FB-0C97-C7245850826F}"/>
              </a:ext>
            </a:extLst>
          </p:cNvPr>
          <p:cNvSpPr>
            <a:spLocks noGrp="1"/>
          </p:cNvSpPr>
          <p:nvPr>
            <p:ph idx="1"/>
          </p:nvPr>
        </p:nvSpPr>
        <p:spPr>
          <a:xfrm>
            <a:off x="822960" y="3529584"/>
            <a:ext cx="4023360" cy="1920240"/>
          </a:xfrm>
        </p:spPr>
        <p:txBody>
          <a:bodyPr/>
          <a:lstStyle/>
          <a:p>
            <a:r>
              <a:rPr lang="en-US" dirty="0"/>
              <a:t>Currently gearing up for a ground-breaking launch </a:t>
            </a:r>
          </a:p>
          <a:p>
            <a:r>
              <a:rPr lang="en-US" dirty="0"/>
              <a:t>Our new offerings will captivate the market</a:t>
            </a:r>
          </a:p>
          <a:p>
            <a:r>
              <a:rPr lang="en-US" dirty="0"/>
              <a:t>Our marketing campaign will generate anticipation</a:t>
            </a:r>
          </a:p>
        </p:txBody>
      </p:sp>
      <p:graphicFrame>
        <p:nvGraphicFramePr>
          <p:cNvPr id="8" name="Content Placeholder 7" descr="A timeline of the product launch">
            <a:extLst>
              <a:ext uri="{FF2B5EF4-FFF2-40B4-BE49-F238E27FC236}">
                <a16:creationId xmlns:a16="http://schemas.microsoft.com/office/drawing/2014/main" id="{A0BA8EFE-4CD2-930C-21F2-E090CC3D2511}"/>
              </a:ext>
            </a:extLst>
          </p:cNvPr>
          <p:cNvGraphicFramePr>
            <a:graphicFrameLocks noGrp="1"/>
          </p:cNvGraphicFramePr>
          <p:nvPr>
            <p:ph idx="15"/>
            <p:extLst>
              <p:ext uri="{D42A27DB-BD31-4B8C-83A1-F6EECF244321}">
                <p14:modId xmlns:p14="http://schemas.microsoft.com/office/powerpoint/2010/main" val="1412520627"/>
              </p:ext>
            </p:extLst>
          </p:nvPr>
        </p:nvGraphicFramePr>
        <p:xfrm>
          <a:off x="5486400" y="822325"/>
          <a:ext cx="5861050" cy="48466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3" name="Picture Placeholder 22" descr="Close up of plants">
            <a:extLst>
              <a:ext uri="{FF2B5EF4-FFF2-40B4-BE49-F238E27FC236}">
                <a16:creationId xmlns:a16="http://schemas.microsoft.com/office/drawing/2014/main" id="{593CD6F3-5CA4-AF73-B39D-4194516B2340}"/>
              </a:ext>
            </a:extLst>
          </p:cNvPr>
          <p:cNvPicPr>
            <a:picLocks noGrp="1" noChangeAspect="1"/>
          </p:cNvPicPr>
          <p:nvPr>
            <p:ph type="pic" sz="quarter" idx="12"/>
          </p:nvPr>
        </p:nvPicPr>
        <p:blipFill>
          <a:blip r:embed="rId7"/>
          <a:srcRect t="149" b="149"/>
          <a:stretch/>
        </p:blipFill>
        <p:spPr>
          <a:xfrm>
            <a:off x="0" y="6007608"/>
            <a:ext cx="12192000" cy="850392"/>
          </a:xfrm>
        </p:spPr>
      </p:pic>
    </p:spTree>
    <p:extLst>
      <p:ext uri="{BB962C8B-B14F-4D97-AF65-F5344CB8AC3E}">
        <p14:creationId xmlns:p14="http://schemas.microsoft.com/office/powerpoint/2010/main" val="3758443627"/>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9234BFB-7D61-E860-670D-35784D0A8C0C}"/>
              </a:ext>
            </a:extLst>
          </p:cNvPr>
          <p:cNvSpPr>
            <a:spLocks noGrp="1"/>
          </p:cNvSpPr>
          <p:nvPr>
            <p:ph type="title"/>
          </p:nvPr>
        </p:nvSpPr>
        <p:spPr>
          <a:xfrm>
            <a:off x="6812280" y="822960"/>
            <a:ext cx="4663440" cy="1920240"/>
          </a:xfrm>
        </p:spPr>
        <p:txBody>
          <a:bodyPr/>
          <a:lstStyle/>
          <a:p>
            <a:r>
              <a:rPr lang="en-US" dirty="0"/>
              <a:t>marketing strategies</a:t>
            </a:r>
          </a:p>
        </p:txBody>
      </p:sp>
      <p:pic>
        <p:nvPicPr>
          <p:cNvPr id="8" name="Picture Placeholder 7" descr="Close-up of green leaf with dewdrops all over&#10;">
            <a:extLst>
              <a:ext uri="{FF2B5EF4-FFF2-40B4-BE49-F238E27FC236}">
                <a16:creationId xmlns:a16="http://schemas.microsoft.com/office/drawing/2014/main" id="{568165E1-339D-11F5-3CA4-F29470C8059C}"/>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t="137" b="137"/>
          <a:stretch/>
        </p:blipFill>
        <p:spPr>
          <a:xfrm>
            <a:off x="0" y="0"/>
            <a:ext cx="6108192" cy="6858000"/>
          </a:xfrm>
        </p:spPr>
      </p:pic>
      <p:sp>
        <p:nvSpPr>
          <p:cNvPr id="3" name="Text Placeholder 2">
            <a:extLst>
              <a:ext uri="{FF2B5EF4-FFF2-40B4-BE49-F238E27FC236}">
                <a16:creationId xmlns:a16="http://schemas.microsoft.com/office/drawing/2014/main" id="{80752F22-74B6-562C-F8BC-4ECCC8B6C6EF}"/>
              </a:ext>
            </a:extLst>
          </p:cNvPr>
          <p:cNvSpPr>
            <a:spLocks noGrp="1"/>
          </p:cNvSpPr>
          <p:nvPr>
            <p:ph sz="quarter" idx="14"/>
          </p:nvPr>
        </p:nvSpPr>
        <p:spPr>
          <a:xfrm>
            <a:off x="6812280" y="3529584"/>
            <a:ext cx="4663440" cy="2350008"/>
          </a:xfrm>
        </p:spPr>
        <p:txBody>
          <a:bodyPr/>
          <a:lstStyle/>
          <a:p>
            <a:r>
              <a:rPr lang="en-US" dirty="0"/>
              <a:t>Implement personalized engagement strategies</a:t>
            </a:r>
          </a:p>
          <a:p>
            <a:r>
              <a:rPr lang="en-US" dirty="0"/>
              <a:t>Tailor campaigns to resonate with specific demographics, fostering a sense of relevance and connection</a:t>
            </a:r>
          </a:p>
          <a:p>
            <a:r>
              <a:rPr lang="en-US" dirty="0"/>
              <a:t>Collaborate with influencers and thought leaders to amplify our brand message</a:t>
            </a:r>
          </a:p>
        </p:txBody>
      </p:sp>
    </p:spTree>
    <p:extLst>
      <p:ext uri="{BB962C8B-B14F-4D97-AF65-F5344CB8AC3E}">
        <p14:creationId xmlns:p14="http://schemas.microsoft.com/office/powerpoint/2010/main" val="3574600476"/>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5">
            <a:lumMod val="50000"/>
          </a:schemeClr>
        </a:solidFill>
        <a:effectLst/>
      </p:bgPr>
    </p:bg>
    <p:spTree>
      <p:nvGrpSpPr>
        <p:cNvPr id="1" name=""/>
        <p:cNvGrpSpPr/>
        <p:nvPr/>
      </p:nvGrpSpPr>
      <p:grpSpPr>
        <a:xfrm>
          <a:off x="0" y="0"/>
          <a:ext cx="0" cy="0"/>
          <a:chOff x="0" y="0"/>
          <a:chExt cx="0" cy="0"/>
        </a:xfrm>
      </p:grpSpPr>
      <p:sp>
        <p:nvSpPr>
          <p:cNvPr id="27" name="Title 26">
            <a:extLst>
              <a:ext uri="{FF2B5EF4-FFF2-40B4-BE49-F238E27FC236}">
                <a16:creationId xmlns:a16="http://schemas.microsoft.com/office/drawing/2014/main" id="{0495CC77-4D09-9F18-CCCC-D99591447B71}"/>
              </a:ext>
            </a:extLst>
          </p:cNvPr>
          <p:cNvSpPr>
            <a:spLocks noGrp="1"/>
          </p:cNvSpPr>
          <p:nvPr>
            <p:ph type="title"/>
          </p:nvPr>
        </p:nvSpPr>
        <p:spPr>
          <a:xfrm>
            <a:off x="822960" y="1097280"/>
            <a:ext cx="10515600" cy="1645920"/>
          </a:xfrm>
        </p:spPr>
        <p:txBody>
          <a:bodyPr/>
          <a:lstStyle/>
          <a:p>
            <a:r>
              <a:rPr lang="en-US" dirty="0"/>
              <a:t>financial overview</a:t>
            </a:r>
          </a:p>
        </p:txBody>
      </p:sp>
      <p:pic>
        <p:nvPicPr>
          <p:cNvPr id="45" name="Picture Placeholder 44" descr="Abstract image">
            <a:extLst>
              <a:ext uri="{FF2B5EF4-FFF2-40B4-BE49-F238E27FC236}">
                <a16:creationId xmlns:a16="http://schemas.microsoft.com/office/drawing/2014/main" id="{D22FD467-11FE-0FB5-05CF-BDBA6A8CD845}"/>
              </a:ext>
            </a:extLst>
          </p:cNvPr>
          <p:cNvPicPr>
            <a:picLocks noGrp="1"/>
          </p:cNvPicPr>
          <p:nvPr>
            <p:ph type="pic" sz="quarter" idx="12"/>
          </p:nvPr>
        </p:nvPicPr>
        <p:blipFill>
          <a:blip r:embed="rId2"/>
          <a:srcRect t="45889" b="45889"/>
          <a:stretch/>
        </p:blipFill>
        <p:spPr>
          <a:xfrm>
            <a:off x="0" y="-23150"/>
            <a:ext cx="12192000" cy="667512"/>
          </a:xfrm>
        </p:spPr>
      </p:pic>
      <p:sp>
        <p:nvSpPr>
          <p:cNvPr id="9" name="Text Placeholder 8">
            <a:extLst>
              <a:ext uri="{FF2B5EF4-FFF2-40B4-BE49-F238E27FC236}">
                <a16:creationId xmlns:a16="http://schemas.microsoft.com/office/drawing/2014/main" id="{6F9701AA-7DBD-E12C-6FDF-7742AC594CC3}"/>
              </a:ext>
            </a:extLst>
          </p:cNvPr>
          <p:cNvSpPr>
            <a:spLocks noGrp="1"/>
          </p:cNvSpPr>
          <p:nvPr>
            <p:ph idx="1"/>
          </p:nvPr>
        </p:nvSpPr>
        <p:spPr>
          <a:xfrm>
            <a:off x="822960" y="3529584"/>
            <a:ext cx="4937760" cy="2103120"/>
          </a:xfrm>
        </p:spPr>
        <p:txBody>
          <a:bodyPr/>
          <a:lstStyle/>
          <a:p>
            <a:r>
              <a:rPr lang="en-US" dirty="0"/>
              <a:t>Our financial overview reflects a robust and resilient fiscal performance.</a:t>
            </a:r>
          </a:p>
          <a:p>
            <a:r>
              <a:rPr lang="en-US" dirty="0"/>
              <a:t>Key indicators show consistent revenue growth over the past quarter, attributed to strategic cost management and successful marketing.</a:t>
            </a:r>
          </a:p>
        </p:txBody>
      </p:sp>
      <p:sp>
        <p:nvSpPr>
          <p:cNvPr id="5" name="Content Placeholder 4">
            <a:extLst>
              <a:ext uri="{FF2B5EF4-FFF2-40B4-BE49-F238E27FC236}">
                <a16:creationId xmlns:a16="http://schemas.microsoft.com/office/drawing/2014/main" id="{6DB64387-D0F3-E5CF-345F-7FF0AEC9AF84}"/>
              </a:ext>
            </a:extLst>
          </p:cNvPr>
          <p:cNvSpPr>
            <a:spLocks noGrp="1"/>
          </p:cNvSpPr>
          <p:nvPr>
            <p:ph sz="quarter" idx="14"/>
          </p:nvPr>
        </p:nvSpPr>
        <p:spPr>
          <a:xfrm>
            <a:off x="6400800" y="3529584"/>
            <a:ext cx="4937760" cy="2103120"/>
          </a:xfrm>
        </p:spPr>
        <p:txBody>
          <a:bodyPr/>
          <a:lstStyle/>
          <a:p>
            <a:r>
              <a:rPr lang="en-US" dirty="0"/>
              <a:t>Operating margins have improved, signaling operational efficiency, while strengthening our reserves.</a:t>
            </a:r>
          </a:p>
          <a:p>
            <a:r>
              <a:rPr lang="en-US" dirty="0"/>
              <a:t>This underscores our commitment to financial stability, positioning us for sustained growth. </a:t>
            </a:r>
          </a:p>
          <a:p>
            <a:endParaRPr lang="en-US" dirty="0"/>
          </a:p>
        </p:txBody>
      </p:sp>
    </p:spTree>
    <p:extLst>
      <p:ext uri="{BB962C8B-B14F-4D97-AF65-F5344CB8AC3E}">
        <p14:creationId xmlns:p14="http://schemas.microsoft.com/office/powerpoint/2010/main" val="2477064464"/>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D96B25F-1BBC-028F-2886-86951B4AA813}"/>
              </a:ext>
            </a:extLst>
          </p:cNvPr>
          <p:cNvSpPr>
            <a:spLocks noGrp="1"/>
          </p:cNvSpPr>
          <p:nvPr>
            <p:ph type="title"/>
          </p:nvPr>
        </p:nvSpPr>
        <p:spPr>
          <a:xfrm>
            <a:off x="822960" y="1097280"/>
            <a:ext cx="10424160" cy="1645920"/>
          </a:xfrm>
        </p:spPr>
        <p:txBody>
          <a:bodyPr/>
          <a:lstStyle/>
          <a:p>
            <a:r>
              <a:rPr lang="en-US" dirty="0"/>
              <a:t>course progress</a:t>
            </a:r>
          </a:p>
        </p:txBody>
      </p:sp>
      <p:pic>
        <p:nvPicPr>
          <p:cNvPr id="16" name="Picture Placeholder 15" descr="Close up of peacock feathers">
            <a:extLst>
              <a:ext uri="{FF2B5EF4-FFF2-40B4-BE49-F238E27FC236}">
                <a16:creationId xmlns:a16="http://schemas.microsoft.com/office/drawing/2014/main" id="{7305B876-E28E-D690-C27B-94A45B156599}"/>
              </a:ext>
            </a:extLst>
          </p:cNvPr>
          <p:cNvPicPr>
            <a:picLocks noGrp="1" noChangeAspect="1"/>
          </p:cNvPicPr>
          <p:nvPr>
            <p:ph type="pic" sz="quarter" idx="12"/>
          </p:nvPr>
        </p:nvPicPr>
        <p:blipFill>
          <a:blip r:embed="rId2"/>
          <a:srcRect l="34" r="34"/>
          <a:stretch/>
        </p:blipFill>
        <p:spPr>
          <a:xfrm>
            <a:off x="0" y="0"/>
            <a:ext cx="12192000" cy="658368"/>
          </a:xfrm>
        </p:spPr>
      </p:pic>
      <p:sp>
        <p:nvSpPr>
          <p:cNvPr id="23" name="Content Placeholder 22">
            <a:extLst>
              <a:ext uri="{FF2B5EF4-FFF2-40B4-BE49-F238E27FC236}">
                <a16:creationId xmlns:a16="http://schemas.microsoft.com/office/drawing/2014/main" id="{6A4434E4-FC32-97D1-48E9-FD93D9A992A3}"/>
              </a:ext>
            </a:extLst>
          </p:cNvPr>
          <p:cNvSpPr>
            <a:spLocks noGrp="1"/>
          </p:cNvSpPr>
          <p:nvPr>
            <p:ph idx="1"/>
          </p:nvPr>
        </p:nvSpPr>
        <p:spPr>
          <a:xfrm>
            <a:off x="822960" y="3529584"/>
            <a:ext cx="3200400" cy="2286000"/>
          </a:xfrm>
        </p:spPr>
        <p:txBody>
          <a:bodyPr/>
          <a:lstStyle/>
          <a:p>
            <a:r>
              <a:rPr lang="en-US" dirty="0"/>
              <a:t>Market expansion</a:t>
            </a:r>
          </a:p>
          <a:p>
            <a:r>
              <a:rPr lang="en-US" dirty="0"/>
              <a:t>Product innovation</a:t>
            </a:r>
          </a:p>
          <a:p>
            <a:r>
              <a:rPr lang="en-US" dirty="0"/>
              <a:t>Customer retention</a:t>
            </a:r>
          </a:p>
          <a:p>
            <a:r>
              <a:rPr lang="en-US" dirty="0"/>
              <a:t>Operational efficiency</a:t>
            </a:r>
          </a:p>
          <a:p>
            <a:endParaRPr lang="en-US" dirty="0"/>
          </a:p>
        </p:txBody>
      </p:sp>
      <p:graphicFrame>
        <p:nvGraphicFramePr>
          <p:cNvPr id="19" name="Table Placeholder 2">
            <a:extLst>
              <a:ext uri="{FF2B5EF4-FFF2-40B4-BE49-F238E27FC236}">
                <a16:creationId xmlns:a16="http://schemas.microsoft.com/office/drawing/2014/main" id="{053A4A3D-24A6-127B-641A-3BA9BAE76D8D}"/>
              </a:ext>
            </a:extLst>
          </p:cNvPr>
          <p:cNvGraphicFramePr>
            <a:graphicFrameLocks noGrp="1"/>
          </p:cNvGraphicFramePr>
          <p:nvPr>
            <p:ph sz="quarter" idx="15"/>
            <p:extLst>
              <p:ext uri="{D42A27DB-BD31-4B8C-83A1-F6EECF244321}">
                <p14:modId xmlns:p14="http://schemas.microsoft.com/office/powerpoint/2010/main" val="819389374"/>
              </p:ext>
            </p:extLst>
          </p:nvPr>
        </p:nvGraphicFramePr>
        <p:xfrm>
          <a:off x="4260850" y="3529013"/>
          <a:ext cx="6986015" cy="2232973"/>
        </p:xfrm>
        <a:graphic>
          <a:graphicData uri="http://schemas.openxmlformats.org/drawingml/2006/table">
            <a:tbl>
              <a:tblPr firstRow="1" bandRow="1">
                <a:tableStyleId>{8A107856-5554-42FB-B03E-39F5DBC370BA}</a:tableStyleId>
              </a:tblPr>
              <a:tblGrid>
                <a:gridCol w="1132199">
                  <a:extLst>
                    <a:ext uri="{9D8B030D-6E8A-4147-A177-3AD203B41FA5}">
                      <a16:colId xmlns:a16="http://schemas.microsoft.com/office/drawing/2014/main" val="30750867"/>
                    </a:ext>
                  </a:extLst>
                </a:gridCol>
                <a:gridCol w="1951272">
                  <a:extLst>
                    <a:ext uri="{9D8B030D-6E8A-4147-A177-3AD203B41FA5}">
                      <a16:colId xmlns:a16="http://schemas.microsoft.com/office/drawing/2014/main" val="1038941322"/>
                    </a:ext>
                  </a:extLst>
                </a:gridCol>
                <a:gridCol w="1951272">
                  <a:extLst>
                    <a:ext uri="{9D8B030D-6E8A-4147-A177-3AD203B41FA5}">
                      <a16:colId xmlns:a16="http://schemas.microsoft.com/office/drawing/2014/main" val="529645500"/>
                    </a:ext>
                  </a:extLst>
                </a:gridCol>
                <a:gridCol w="1951272">
                  <a:extLst>
                    <a:ext uri="{9D8B030D-6E8A-4147-A177-3AD203B41FA5}">
                      <a16:colId xmlns:a16="http://schemas.microsoft.com/office/drawing/2014/main" val="3469610457"/>
                    </a:ext>
                  </a:extLst>
                </a:gridCol>
              </a:tblGrid>
              <a:tr h="680873">
                <a:tc>
                  <a:txBody>
                    <a:bodyPr/>
                    <a:lstStyle/>
                    <a:p>
                      <a:pPr algn="ctr"/>
                      <a:r>
                        <a:rPr lang="en-US" dirty="0">
                          <a:latin typeface="+mj-lt"/>
                        </a:rPr>
                        <a:t>Quarter</a:t>
                      </a:r>
                    </a:p>
                  </a:txBody>
                  <a:tcPr anchor="ctr"/>
                </a:tc>
                <a:tc>
                  <a:txBody>
                    <a:bodyPr/>
                    <a:lstStyle/>
                    <a:p>
                      <a:pPr algn="ctr"/>
                      <a:r>
                        <a:rPr lang="en-US" dirty="0">
                          <a:latin typeface="+mj-lt"/>
                        </a:rPr>
                        <a:t>Revenue growth (%)</a:t>
                      </a:r>
                    </a:p>
                  </a:txBody>
                  <a:tcPr anchor="ctr"/>
                </a:tc>
                <a:tc>
                  <a:txBody>
                    <a:bodyPr/>
                    <a:lstStyle/>
                    <a:p>
                      <a:pPr algn="ctr"/>
                      <a:r>
                        <a:rPr lang="en-US" dirty="0">
                          <a:latin typeface="+mj-lt"/>
                        </a:rPr>
                        <a:t>Market share increase (%)</a:t>
                      </a:r>
                    </a:p>
                  </a:txBody>
                  <a:tcPr anchor="ctr"/>
                </a:tc>
                <a:tc>
                  <a:txBody>
                    <a:bodyPr/>
                    <a:lstStyle/>
                    <a:p>
                      <a:pPr algn="ctr"/>
                      <a:r>
                        <a:rPr lang="en-US" dirty="0">
                          <a:latin typeface="+mj-lt"/>
                        </a:rPr>
                        <a:t>Customer acquisition</a:t>
                      </a:r>
                    </a:p>
                  </a:txBody>
                  <a:tcPr anchor="ctr"/>
                </a:tc>
                <a:extLst>
                  <a:ext uri="{0D108BD9-81ED-4DB2-BD59-A6C34878D82A}">
                    <a16:rowId xmlns:a16="http://schemas.microsoft.com/office/drawing/2014/main" val="4251432886"/>
                  </a:ext>
                </a:extLst>
              </a:tr>
              <a:tr h="388025">
                <a:tc>
                  <a:txBody>
                    <a:bodyPr/>
                    <a:lstStyle/>
                    <a:p>
                      <a:pPr algn="ctr"/>
                      <a:r>
                        <a:rPr lang="en-US" b="1" dirty="0"/>
                        <a:t>Q1</a:t>
                      </a:r>
                    </a:p>
                  </a:txBody>
                  <a:tcPr anchor="ctr"/>
                </a:tc>
                <a:tc>
                  <a:txBody>
                    <a:bodyPr/>
                    <a:lstStyle/>
                    <a:p>
                      <a:pPr algn="ctr"/>
                      <a:r>
                        <a:rPr lang="en-US" dirty="0"/>
                        <a:t>12</a:t>
                      </a:r>
                    </a:p>
                  </a:txBody>
                  <a:tcPr anchor="ctr"/>
                </a:tc>
                <a:tc>
                  <a:txBody>
                    <a:bodyPr/>
                    <a:lstStyle/>
                    <a:p>
                      <a:pPr algn="ctr"/>
                      <a:r>
                        <a:rPr lang="en-US" dirty="0"/>
                        <a:t>2</a:t>
                      </a:r>
                    </a:p>
                  </a:txBody>
                  <a:tcPr anchor="ctr"/>
                </a:tc>
                <a:tc>
                  <a:txBody>
                    <a:bodyPr/>
                    <a:lstStyle/>
                    <a:p>
                      <a:pPr algn="ctr"/>
                      <a:r>
                        <a:rPr lang="en-US" dirty="0"/>
                        <a:t>500</a:t>
                      </a:r>
                    </a:p>
                  </a:txBody>
                  <a:tcPr anchor="ctr"/>
                </a:tc>
                <a:extLst>
                  <a:ext uri="{0D108BD9-81ED-4DB2-BD59-A6C34878D82A}">
                    <a16:rowId xmlns:a16="http://schemas.microsoft.com/office/drawing/2014/main" val="360240625"/>
                  </a:ext>
                </a:extLst>
              </a:tr>
              <a:tr h="388025">
                <a:tc>
                  <a:txBody>
                    <a:bodyPr/>
                    <a:lstStyle/>
                    <a:p>
                      <a:pPr algn="ctr"/>
                      <a:r>
                        <a:rPr lang="en-US" b="1" dirty="0"/>
                        <a:t>Q2</a:t>
                      </a:r>
                    </a:p>
                  </a:txBody>
                  <a:tcPr anchor="ctr"/>
                </a:tc>
                <a:tc>
                  <a:txBody>
                    <a:bodyPr/>
                    <a:lstStyle/>
                    <a:p>
                      <a:pPr algn="ctr"/>
                      <a:r>
                        <a:rPr lang="en-US" dirty="0"/>
                        <a:t>15</a:t>
                      </a:r>
                    </a:p>
                  </a:txBody>
                  <a:tcPr anchor="ctr"/>
                </a:tc>
                <a:tc>
                  <a:txBody>
                    <a:bodyPr/>
                    <a:lstStyle/>
                    <a:p>
                      <a:pPr algn="ctr"/>
                      <a:r>
                        <a:rPr lang="en-US" dirty="0"/>
                        <a:t>3</a:t>
                      </a:r>
                    </a:p>
                  </a:txBody>
                  <a:tcPr anchor="ctr"/>
                </a:tc>
                <a:tc>
                  <a:txBody>
                    <a:bodyPr/>
                    <a:lstStyle/>
                    <a:p>
                      <a:pPr algn="ctr"/>
                      <a:r>
                        <a:rPr lang="en-US" dirty="0"/>
                        <a:t>600</a:t>
                      </a:r>
                    </a:p>
                  </a:txBody>
                  <a:tcPr anchor="ctr"/>
                </a:tc>
                <a:extLst>
                  <a:ext uri="{0D108BD9-81ED-4DB2-BD59-A6C34878D82A}">
                    <a16:rowId xmlns:a16="http://schemas.microsoft.com/office/drawing/2014/main" val="2762393470"/>
                  </a:ext>
                </a:extLst>
              </a:tr>
              <a:tr h="388025">
                <a:tc>
                  <a:txBody>
                    <a:bodyPr/>
                    <a:lstStyle/>
                    <a:p>
                      <a:pPr algn="ctr"/>
                      <a:r>
                        <a:rPr lang="en-US" b="1" dirty="0"/>
                        <a:t>Q3</a:t>
                      </a:r>
                    </a:p>
                  </a:txBody>
                  <a:tcPr anchor="ctr"/>
                </a:tc>
                <a:tc>
                  <a:txBody>
                    <a:bodyPr/>
                    <a:lstStyle/>
                    <a:p>
                      <a:pPr algn="ctr"/>
                      <a:r>
                        <a:rPr lang="en-US" dirty="0"/>
                        <a:t>18</a:t>
                      </a:r>
                    </a:p>
                  </a:txBody>
                  <a:tcPr anchor="ctr"/>
                </a:tc>
                <a:tc>
                  <a:txBody>
                    <a:bodyPr/>
                    <a:lstStyle/>
                    <a:p>
                      <a:pPr algn="ctr"/>
                      <a:r>
                        <a:rPr lang="en-US" dirty="0"/>
                        <a:t>4</a:t>
                      </a:r>
                    </a:p>
                  </a:txBody>
                  <a:tcPr anchor="ctr"/>
                </a:tc>
                <a:tc>
                  <a:txBody>
                    <a:bodyPr/>
                    <a:lstStyle/>
                    <a:p>
                      <a:pPr algn="ctr"/>
                      <a:r>
                        <a:rPr lang="en-US" dirty="0"/>
                        <a:t>700</a:t>
                      </a:r>
                    </a:p>
                  </a:txBody>
                  <a:tcPr anchor="ctr"/>
                </a:tc>
                <a:extLst>
                  <a:ext uri="{0D108BD9-81ED-4DB2-BD59-A6C34878D82A}">
                    <a16:rowId xmlns:a16="http://schemas.microsoft.com/office/drawing/2014/main" val="1311364400"/>
                  </a:ext>
                </a:extLst>
              </a:tr>
              <a:tr h="388025">
                <a:tc>
                  <a:txBody>
                    <a:bodyPr/>
                    <a:lstStyle/>
                    <a:p>
                      <a:pPr algn="ctr"/>
                      <a:r>
                        <a:rPr lang="en-US" b="1" dirty="0"/>
                        <a:t>Q4</a:t>
                      </a:r>
                    </a:p>
                  </a:txBody>
                  <a:tcPr anchor="ctr"/>
                </a:tc>
                <a:tc>
                  <a:txBody>
                    <a:bodyPr/>
                    <a:lstStyle/>
                    <a:p>
                      <a:pPr algn="ctr"/>
                      <a:r>
                        <a:rPr lang="en-US" dirty="0"/>
                        <a:t>20</a:t>
                      </a:r>
                    </a:p>
                  </a:txBody>
                  <a:tcPr anchor="ctr"/>
                </a:tc>
                <a:tc>
                  <a:txBody>
                    <a:bodyPr/>
                    <a:lstStyle/>
                    <a:p>
                      <a:pPr algn="ctr"/>
                      <a:r>
                        <a:rPr lang="en-US" dirty="0"/>
                        <a:t>5</a:t>
                      </a:r>
                    </a:p>
                  </a:txBody>
                  <a:tcPr anchor="ctr"/>
                </a:tc>
                <a:tc>
                  <a:txBody>
                    <a:bodyPr/>
                    <a:lstStyle/>
                    <a:p>
                      <a:pPr algn="ctr"/>
                      <a:r>
                        <a:rPr lang="en-US" dirty="0"/>
                        <a:t>800</a:t>
                      </a:r>
                    </a:p>
                  </a:txBody>
                  <a:tcPr anchor="ctr"/>
                </a:tc>
                <a:extLst>
                  <a:ext uri="{0D108BD9-81ED-4DB2-BD59-A6C34878D82A}">
                    <a16:rowId xmlns:a16="http://schemas.microsoft.com/office/drawing/2014/main" val="2526263980"/>
                  </a:ext>
                </a:extLst>
              </a:tr>
            </a:tbl>
          </a:graphicData>
        </a:graphic>
      </p:graphicFrame>
    </p:spTree>
    <p:extLst>
      <p:ext uri="{BB962C8B-B14F-4D97-AF65-F5344CB8AC3E}">
        <p14:creationId xmlns:p14="http://schemas.microsoft.com/office/powerpoint/2010/main" val="683520628"/>
      </p:ext>
    </p:extLst>
  </p:cSld>
  <p:clrMapOvr>
    <a:masterClrMapping/>
  </p:clrMapOvr>
  <p:transition spd="slow">
    <p:wipe/>
  </p:transition>
</p:sld>
</file>

<file path=ppt/theme/theme1.xml><?xml version="1.0" encoding="utf-8"?>
<a:theme xmlns:a="http://schemas.openxmlformats.org/drawingml/2006/main" name="Custom">
  <a:themeElements>
    <a:clrScheme name="Custom 14">
      <a:dk1>
        <a:srgbClr val="000000"/>
      </a:dk1>
      <a:lt1>
        <a:srgbClr val="FFFFFF"/>
      </a:lt1>
      <a:dk2>
        <a:srgbClr val="1C4C3C"/>
      </a:dk2>
      <a:lt2>
        <a:srgbClr val="E7E6E6"/>
      </a:lt2>
      <a:accent1>
        <a:srgbClr val="8FA971"/>
      </a:accent1>
      <a:accent2>
        <a:srgbClr val="345496"/>
      </a:accent2>
      <a:accent3>
        <a:srgbClr val="BD7B28"/>
      </a:accent3>
      <a:accent4>
        <a:srgbClr val="00698A"/>
      </a:accent4>
      <a:accent5>
        <a:srgbClr val="648260"/>
      </a:accent5>
      <a:accent6>
        <a:srgbClr val="F1EAE0"/>
      </a:accent6>
      <a:hlink>
        <a:srgbClr val="1B4C3C"/>
      </a:hlink>
      <a:folHlink>
        <a:srgbClr val="BD7B27"/>
      </a:folHlink>
    </a:clrScheme>
    <a:fontScheme name="Custom 12">
      <a:majorFont>
        <a:latin typeface="Avenir Next LT Pro"/>
        <a:ea typeface=""/>
        <a:cs typeface=""/>
      </a:majorFont>
      <a:minorFont>
        <a:latin typeface="Avenir Next 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ature course presentation_win32_EF_v3" id="{6402AD57-DE70-4CBC-820B-73D40CB74EE1}" vid="{026A6399-DEC0-4FFB-89AD-D1F0CBCEBF7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Props1.xml><?xml version="1.0" encoding="utf-8"?>
<ds:datastoreItem xmlns:ds="http://schemas.openxmlformats.org/officeDocument/2006/customXml" ds:itemID="{41CD4AE2-8CDF-460B-B8DD-E25B297626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034B83F-6906-4689-98C9-AAA52DE98A6C}">
  <ds:schemaRefs>
    <ds:schemaRef ds:uri="http://schemas.microsoft.com/sharepoint/v3/contenttype/forms"/>
  </ds:schemaRefs>
</ds:datastoreItem>
</file>

<file path=customXml/itemProps3.xml><?xml version="1.0" encoding="utf-8"?>
<ds:datastoreItem xmlns:ds="http://schemas.openxmlformats.org/officeDocument/2006/customXml" ds:itemID="{FCC7764E-1B88-4813-902C-6714719B42F3}">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Nature course presentation</Template>
  <TotalTime>7</TotalTime>
  <Words>387</Words>
  <Application>Microsoft Office PowerPoint</Application>
  <PresentationFormat>Widescreen</PresentationFormat>
  <Paragraphs>104</Paragraphs>
  <Slides>13</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Avenir Next LT Pro</vt:lpstr>
      <vt:lpstr>Avenir Next LT Pro Light</vt:lpstr>
      <vt:lpstr>Calibri</vt:lpstr>
      <vt:lpstr>Custom</vt:lpstr>
      <vt:lpstr>Climate initiatives</vt:lpstr>
      <vt:lpstr>agenda</vt:lpstr>
      <vt:lpstr>Strategies for growth</vt:lpstr>
      <vt:lpstr>current market analysis</vt:lpstr>
      <vt:lpstr>Market expansion</vt:lpstr>
      <vt:lpstr>product launch</vt:lpstr>
      <vt:lpstr>marketing strategies</vt:lpstr>
      <vt:lpstr>financial overview</vt:lpstr>
      <vt:lpstr>course progress</vt:lpstr>
      <vt:lpstr>course progress </vt:lpstr>
      <vt:lpstr>Innovative solutions</vt:lpstr>
      <vt:lpstr>future initiatives</vt:lpstr>
      <vt:lpstr>contact info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Nguyễn Thanh Mai</dc:creator>
  <cp:lastModifiedBy>Nguyễn Thanh Mai</cp:lastModifiedBy>
  <cp:revision>1</cp:revision>
  <dcterms:created xsi:type="dcterms:W3CDTF">2024-11-12T05:28:55Z</dcterms:created>
  <dcterms:modified xsi:type="dcterms:W3CDTF">2024-11-12T05:36:19Z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