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  <p:sldMasterId id="2147483669" r:id="rId5"/>
  </p:sldMasterIdLst>
  <p:notesMasterIdLst>
    <p:notesMasterId r:id="rId9"/>
  </p:notesMasterIdLst>
  <p:handoutMasterIdLst>
    <p:handoutMasterId r:id="rId10"/>
  </p:handoutMasterIdLst>
  <p:sldIdLst>
    <p:sldId id="257" r:id="rId6"/>
    <p:sldId id="260" r:id="rId7"/>
    <p:sldId id="26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>
  <a:tblStyle styleId="{B301B821-A1FF-4177-AEE7-76D212191A09}" styleName="Medium Style 9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78" y="17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50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17CBDB19-DDF8-454B-B2A9-89D3C498EC1B}" type="datetimeFigureOut">
              <a:rPr lang="en-US" smtClean="0"/>
              <a:pPr/>
              <a:t>9/22/2013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97B39D03-4D65-44D8-9F67-CFAB012E25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0888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Click to edit Master text styles</a:t>
            </a:r>
            <a:endParaRPr lang="en-US"/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Second level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Third level</a:t>
            </a: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Fourth level</a:t>
            </a: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5B593A47-C35F-4927-8CD6-9682078D69E3}" type="slidenum">
              <a:rPr/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067540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1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endParaRPr kumimoji="0" lang="x-none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2739EC88-7B5E-4917-BD4E-CFF22233FA88}" type="slidenum">
              <a:rPr/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1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015540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48001" y="3429000"/>
            <a:ext cx="8532284" cy="1219200"/>
          </a:xfrm>
        </p:spPr>
        <p:txBody>
          <a:bodyPr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4000" b="0" i="0" u="none" strike="noStrike" baseline="0">
                <a:solidFill>
                  <a:schemeClr val="tx2">
                    <a:alpha val="100000"/>
                  </a:schemeClr>
                </a:solidFill>
                <a:effectLst/>
                <a:latin typeface="Verdana"/>
              </a:defRPr>
            </a:lvl1pPr>
          </a:lstStyle>
          <a:p>
            <a:r>
              <a:rPr lang="en-US" altLang="x-none"/>
              <a:t>Click to edit Master title style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48001" y="4800600"/>
            <a:ext cx="8532284" cy="838200"/>
          </a:xfrm>
        </p:spPr>
        <p:txBody>
          <a:bodyPr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tabLst/>
              <a:defRPr kumimoji="0" sz="24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Verdana"/>
              </a:defRPr>
            </a:lvl1pPr>
          </a:lstStyle>
          <a:p>
            <a:r>
              <a:rPr lang="en-US" altLang="x-none"/>
              <a:t>Click to edit Master subtitle style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609600" y="6245226"/>
            <a:ext cx="2844800" cy="384175"/>
          </a:xfrm>
        </p:spPr>
        <p:txBody>
          <a:bodyPr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Verdana"/>
              </a:defRPr>
            </a:lvl1pPr>
          </a:lstStyle>
          <a:p>
            <a:endParaRPr lang="en-US" altLang="x-none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4165600" y="6245226"/>
            <a:ext cx="3860800" cy="384175"/>
          </a:xfrm>
        </p:spPr>
        <p:txBody>
          <a:bodyPr/>
          <a:lstStyle>
            <a:lvl1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Verdana"/>
              </a:defRPr>
            </a:lvl1pPr>
          </a:lstStyle>
          <a:p>
            <a:endParaRPr lang="en-US" altLang="x-none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737600" y="6245226"/>
            <a:ext cx="2844800" cy="384175"/>
          </a:xfrm>
        </p:spPr>
        <p:txBody>
          <a:bodyPr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Verdana"/>
              </a:defRPr>
            </a:lvl1pPr>
          </a:lstStyle>
          <a:p>
            <a:fld id="{B7FFE138-060B-4A09-A290-32377E64A3CC}" type="slidenum">
              <a:rPr lang="en-US" altLang="x-none"/>
              <a:pPr/>
              <a:t>‹#›</a:t>
            </a:fld>
            <a:endParaRPr lang="en-US" altLang="x-non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2362201"/>
            <a:ext cx="103632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4626865"/>
            <a:ext cx="103632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  <p:cxnSp>
        <p:nvCxnSpPr>
          <p:cNvPr id="7" name="Straight Connector 6"/>
          <p:cNvCxnSpPr/>
          <p:nvPr/>
        </p:nvCxnSpPr>
        <p:spPr>
          <a:xfrm>
            <a:off x="975360" y="4599432"/>
            <a:ext cx="104648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73352"/>
            <a:ext cx="53848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73352"/>
            <a:ext cx="53848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76400"/>
            <a:ext cx="524256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38400"/>
            <a:ext cx="524256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39840" y="1676400"/>
            <a:ext cx="524256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9840" y="2438400"/>
            <a:ext cx="524256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3741949" y="4045691"/>
            <a:ext cx="4709160" cy="1059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A8597-3521-412A-BED1-722EA4F86CC2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66BC6-08CB-4826-B2C4-3F6970CA7AE9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92080"/>
            <a:ext cx="2852928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2400" y="792080"/>
            <a:ext cx="7620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2130553"/>
            <a:ext cx="2852928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912152" y="3579942"/>
            <a:ext cx="5577840" cy="211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92480"/>
            <a:ext cx="2856907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1480" y="838201"/>
            <a:ext cx="787252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133600"/>
            <a:ext cx="2852928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609600"/>
            <a:ext cx="27432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609600"/>
            <a:ext cx="80264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85FAE-E4EB-45D9-AE03-3A0036BA87A8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EC7DD-2210-4D98-9ADA-00E3E9269610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A8597-3521-412A-BED1-722EA4F86CC2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66BC6-08CB-4826-B2C4-3F6970CA7AE9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sz="half" idx="1"/>
          </p:nvPr>
        </p:nvSpPr>
        <p:spPr>
          <a:xfrm>
            <a:off x="3045884" y="1905000"/>
            <a:ext cx="4163483" cy="42211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sz="half" idx="2"/>
          </p:nvPr>
        </p:nvSpPr>
        <p:spPr>
          <a:xfrm>
            <a:off x="7412567" y="1905000"/>
            <a:ext cx="4165600" cy="42211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78A8-2A4E-4FED-8C6A-165E3EC8D9AF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85FAE-E4EB-45D9-AE03-3A0036BA87A8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Title and 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sz="half" idx="1"/>
          </p:nvPr>
        </p:nvSpPr>
        <p:spPr>
          <a:xfrm>
            <a:off x="3045884" y="1905000"/>
            <a:ext cx="4163483" cy="42211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body" sz="half" idx="2"/>
          </p:nvPr>
        </p:nvSpPr>
        <p:spPr>
          <a:xfrm>
            <a:off x="7412567" y="1905000"/>
            <a:ext cx="4165600" cy="42211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C8A2C-6AB6-433F-BC71-C4EE38BC3DCF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371601"/>
            <a:ext cx="104648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505200"/>
            <a:ext cx="85344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FE138-060B-4A09-A290-32377E64A3CC}" type="slidenum">
              <a:rPr lang="en-US" altLang="x-none" smtClean="0"/>
              <a:pPr/>
              <a:t>‹#›</a:t>
            </a:fld>
            <a:endParaRPr lang="en-US" altLang="x-none"/>
          </a:p>
        </p:txBody>
      </p:sp>
      <p:cxnSp>
        <p:nvCxnSpPr>
          <p:cNvPr id="8" name="Straight Connector 7"/>
          <p:cNvCxnSpPr/>
          <p:nvPr/>
        </p:nvCxnSpPr>
        <p:spPr>
          <a:xfrm>
            <a:off x="914400" y="3398520"/>
            <a:ext cx="104648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EC7DD-2210-4D98-9ADA-00E3E9269610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19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9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5884" y="533400"/>
            <a:ext cx="8532283" cy="1219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ctr" compatLnSpc="1"/>
          <a:lstStyle/>
          <a:p>
            <a:pPr lvl="0"/>
            <a:r>
              <a:rPr lang="en-US" altLang="x-none"/>
              <a:t>Click to edit Master title style</a:t>
            </a: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5884" y="1905000"/>
            <a:ext cx="8532283" cy="4221163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lvl="0"/>
            <a:r>
              <a:rPr lang="en-US" altLang="x-none"/>
              <a:t>Click to edit Master text styles</a:t>
            </a:r>
            <a:endParaRPr lang="en-US"/>
          </a:p>
          <a:p>
            <a:pPr lvl="1"/>
            <a:r>
              <a:rPr lang="en-US" altLang="x-none"/>
              <a:t>Second level</a:t>
            </a:r>
          </a:p>
          <a:p>
            <a:pPr lvl="2"/>
            <a:r>
              <a:rPr lang="en-US" altLang="x-none"/>
              <a:t>Third level</a:t>
            </a:r>
          </a:p>
          <a:p>
            <a:pPr lvl="3"/>
            <a:r>
              <a:rPr lang="en-US" altLang="x-none"/>
              <a:t>Fourth level</a:t>
            </a:r>
          </a:p>
          <a:p>
            <a:pPr lvl="4"/>
            <a:r>
              <a:rPr lang="en-US" altLang="x-none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6"/>
            <a:ext cx="2844800" cy="38417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Verdana"/>
              </a:defRPr>
            </a:lvl1pPr>
          </a:lstStyle>
          <a:p>
            <a:endParaRPr lang="en-US" altLang="x-non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6"/>
            <a:ext cx="3860800" cy="38417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Verdana"/>
              </a:defRPr>
            </a:lvl1pPr>
          </a:lstStyle>
          <a:p>
            <a:endParaRPr lang="en-US" altLang="x-non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6"/>
            <a:ext cx="2844800" cy="38417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Verdana"/>
              </a:defRPr>
            </a:lvl1pPr>
          </a:lstStyle>
          <a:p>
            <a:fld id="{F6D3474C-9AB0-4C46-94FC-532709E129BA}" type="slidenum">
              <a:rPr lang="en-US" altLang="x-none"/>
              <a:pPr/>
              <a:t>‹#›</a:t>
            </a:fld>
            <a:endParaRPr lang="en-US" alt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defPPr>
        <a:defRPr>
          <a:latin typeface="+mj-lt"/>
          <a:ea typeface="+mj-ea"/>
          <a:cs typeface="+mj-cs"/>
        </a:defRPr>
      </a:defPPr>
      <a:lvl1pPr algn="l" fontAlgn="base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1pPr>
      <a:lvl2pPr algn="l" fontAlgn="base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2pPr>
      <a:lvl3pPr algn="l" fontAlgn="base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3pPr>
      <a:lvl4pPr algn="l" fontAlgn="base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4pPr>
      <a:lvl5pPr algn="l" fontAlgn="base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5pPr>
      <a:lvl6pPr marL="0" algn="l" fontAlgn="base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6pPr>
      <a:lvl7pPr marL="457200" algn="l" fontAlgn="base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7pPr>
      <a:lvl8pPr marL="914400" algn="l" fontAlgn="base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8pPr>
      <a:lvl9pPr marL="1371600" algn="l" fontAlgn="base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9pPr>
    </p:titleStyle>
    <p:bodyStyle>
      <a:defPPr>
        <a:defRPr>
          <a:latin typeface="+mn-lt"/>
          <a:ea typeface="+mn-ea"/>
          <a:cs typeface="+mn-cs"/>
        </a:defRPr>
      </a:defPPr>
      <a:lvl1pPr marL="342900" indent="-342900" algn="l" fontAlgn="base">
        <a:spcBef>
          <a:spcPct val="20000"/>
        </a:spcBef>
        <a:spcAft>
          <a:spcPct val="0"/>
        </a:spcAft>
        <a:buChar char="•"/>
        <a:defRPr sz="28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1pPr>
      <a:lvl2pPr marL="742950" indent="-285750" algn="l" fontAlgn="base">
        <a:spcBef>
          <a:spcPct val="20000"/>
        </a:spcBef>
        <a:spcAft>
          <a:spcPct val="0"/>
        </a:spcAft>
        <a:buChar char="–"/>
        <a:defRPr sz="24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2pPr>
      <a:lvl3pPr marL="1143000" indent="-228600" algn="l" fontAlgn="base">
        <a:spcBef>
          <a:spcPct val="20000"/>
        </a:spcBef>
        <a:spcAft>
          <a:spcPct val="0"/>
        </a:spcAft>
        <a:buChar char="•"/>
        <a:defRPr sz="20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3pPr>
      <a:lvl4pPr marL="1600200" indent="-228600" algn="l" fontAlgn="base">
        <a:spcBef>
          <a:spcPct val="20000"/>
        </a:spcBef>
        <a:spcAft>
          <a:spcPct val="0"/>
        </a:spcAft>
        <a:buChar char="–"/>
        <a:defRPr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4pPr>
      <a:lvl5pPr marL="2057400" indent="-228600" algn="l" fontAlgn="base">
        <a:spcBef>
          <a:spcPct val="20000"/>
        </a:spcBef>
        <a:spcAft>
          <a:spcPct val="0"/>
        </a:spcAft>
        <a:buChar char="»"/>
        <a:defRPr sz="16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5pPr>
      <a:lvl6pPr marL="2057400" indent="-228600" algn="l" fontAlgn="base">
        <a:spcBef>
          <a:spcPct val="20000"/>
        </a:spcBef>
        <a:spcAft>
          <a:spcPct val="0"/>
        </a:spcAft>
        <a:buChar char="»"/>
        <a:defRPr sz="16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6pPr>
      <a:lvl7pPr marL="2514600" indent="-228600" algn="l" fontAlgn="base">
        <a:spcBef>
          <a:spcPct val="20000"/>
        </a:spcBef>
        <a:spcAft>
          <a:spcPct val="0"/>
        </a:spcAft>
        <a:buChar char="»"/>
        <a:defRPr sz="16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7pPr>
      <a:lvl8pPr marL="2971800" indent="-228600" algn="l" fontAlgn="base">
        <a:spcBef>
          <a:spcPct val="20000"/>
        </a:spcBef>
        <a:spcAft>
          <a:spcPct val="0"/>
        </a:spcAft>
        <a:buChar char="»"/>
        <a:defRPr sz="16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8pPr>
      <a:lvl9pPr marL="3429000" indent="-228600" algn="l" fontAlgn="base">
        <a:spcBef>
          <a:spcPct val="20000"/>
        </a:spcBef>
        <a:spcAft>
          <a:spcPct val="0"/>
        </a:spcAft>
        <a:buChar char="»"/>
        <a:defRPr sz="16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9pPr>
    </p:bodyStyle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12192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109728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12192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18288"/>
            <a:ext cx="3860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0" y="18288"/>
            <a:ext cx="54864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60000" y="18288"/>
            <a:ext cx="14224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03526" y="1600200"/>
            <a:ext cx="7085013" cy="1066800"/>
          </a:xfrm>
        </p:spPr>
        <p:txBody>
          <a:bodyPr/>
          <a:lstStyle/>
          <a:p>
            <a:r>
              <a:rPr lang="en-US" altLang="x-none" dirty="0" smtClean="0"/>
              <a:t>Time Management</a:t>
            </a:r>
            <a:endParaRPr lang="x-none" altLang="x-none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803526" y="2819400"/>
            <a:ext cx="5256213" cy="1143000"/>
          </a:xfrm>
        </p:spPr>
        <p:txBody>
          <a:bodyPr/>
          <a:lstStyle/>
          <a:p>
            <a:r>
              <a:rPr lang="en-US" altLang="x-none" dirty="0" smtClean="0"/>
              <a:t>Better organization for better results</a:t>
            </a:r>
            <a:endParaRPr lang="x-none" altLang="x-none"/>
          </a:p>
        </p:txBody>
      </p:sp>
      <p:sp>
        <p:nvSpPr>
          <p:cNvPr id="7" name="5-Point Star 4"/>
          <p:cNvSpPr/>
          <p:nvPr/>
        </p:nvSpPr>
        <p:spPr>
          <a:xfrm>
            <a:off x="8763000" y="2590800"/>
            <a:ext cx="914400" cy="91440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Spend Your Time Wisely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 of Mismanagement</a:t>
            </a:r>
            <a:endParaRPr lang="en-US" dirty="0"/>
          </a:p>
        </p:txBody>
      </p:sp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Ticking clock design template [1]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206728FAA86945B8C7133531283981" ma:contentTypeVersion="4" ma:contentTypeDescription="Create a new document." ma:contentTypeScope="" ma:versionID="340ae370e9f68357f7df70ea4d3a3589">
  <xsd:schema xmlns:xsd="http://www.w3.org/2001/XMLSchema" xmlns:xs="http://www.w3.org/2001/XMLSchema" xmlns:p="http://schemas.microsoft.com/office/2006/metadata/properties" xmlns:ns2="77becc8e-7285-40d5-b8ce-a40dd94f244c" xmlns:ns3="86983467-61e0-4d79-9d88-8ccc23b81f9f" targetNamespace="http://schemas.microsoft.com/office/2006/metadata/properties" ma:root="true" ma:fieldsID="83f37ba5e44e4c72cb643b0dcb18e09d" ns2:_="" ns3:_="">
    <xsd:import namespace="77becc8e-7285-40d5-b8ce-a40dd94f244c"/>
    <xsd:import namespace="86983467-61e0-4d79-9d88-8ccc23b81f9f"/>
    <xsd:element name="properties">
      <xsd:complexType>
        <xsd:sequence>
          <xsd:element name="documentManagement">
            <xsd:complexType>
              <xsd:all>
                <xsd:element ref="ns2:Stage-BookINDDs" minOccurs="0"/>
                <xsd:element ref="ns2:SharedWithUsers" minOccurs="0"/>
                <xsd:element ref="ns2:SharedWithDetails" minOccurs="0"/>
                <xsd:element ref="ns3:Notes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becc8e-7285-40d5-b8ce-a40dd94f244c" elementFormDefault="qualified">
    <xsd:import namespace="http://schemas.microsoft.com/office/2006/documentManagement/types"/>
    <xsd:import namespace="http://schemas.microsoft.com/office/infopath/2007/PartnerControls"/>
    <xsd:element name="Stage-BookINDDs" ma:index="2" nillable="true" ma:displayName="Stage-BookINDDs" ma:description="Process stages for InDesign files" ma:internalName="Stage_x002d_BookINDD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ady for Layout/Graphics"/>
                    <xsd:enumeration value="Proof 1"/>
                    <xsd:enumeration value="AU PDF Review"/>
                    <xsd:enumeration value="Layout 2"/>
                    <xsd:enumeration value="Proof 2"/>
                    <xsd:enumeration value="Layout Crx"/>
                    <xsd:enumeration value="Proof Crx"/>
                    <xsd:enumeration value="Page Turning"/>
                    <xsd:enumeration value="Page Turning Proof Crx"/>
                    <xsd:enumeration value="Final"/>
                    <xsd:enumeration value="See Notes &gt;&gt;"/>
                  </xsd:restriction>
                </xsd:simpleType>
              </xsd:element>
            </xsd:sequence>
          </xsd:extension>
        </xsd:complexContent>
      </xsd:complexType>
    </xsd:element>
    <xsd:element name="SharedWithUsers" ma:index="5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6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83467-61e0-4d79-9d88-8ccc23b81f9f" elementFormDefault="qualified">
    <xsd:import namespace="http://schemas.microsoft.com/office/2006/documentManagement/types"/>
    <xsd:import namespace="http://schemas.microsoft.com/office/infopath/2007/PartnerControls"/>
    <xsd:element name="Notes0" ma:index="11" nillable="true" ma:displayName="Notes" ma:internalName="Notes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Stage-BookINDDs xmlns="77becc8e-7285-40d5-b8ce-a40dd94f244c"/>
    <Notes0 xmlns="86983467-61e0-4d79-9d88-8ccc23b81f9f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16D8DF7-39F2-424C-A1A5-B5AB8A10766D}"/>
</file>

<file path=customXml/itemProps2.xml><?xml version="1.0" encoding="utf-8"?>
<ds:datastoreItem xmlns:ds="http://schemas.openxmlformats.org/officeDocument/2006/customXml" ds:itemID="{E63CCC6B-37E0-43CA-9550-DD63327EE8F4}"/>
</file>

<file path=customXml/itemProps3.xml><?xml version="1.0" encoding="utf-8"?>
<ds:datastoreItem xmlns:ds="http://schemas.openxmlformats.org/officeDocument/2006/customXml" ds:itemID="{0FC1A58A-7462-437A-9A67-97806F2B520C}"/>
</file>

<file path=docProps/app.xml><?xml version="1.0" encoding="utf-8"?>
<Properties xmlns="http://schemas.openxmlformats.org/officeDocument/2006/extended-properties" xmlns:vt="http://schemas.openxmlformats.org/officeDocument/2006/docPropsVTypes">
  <Template>Ticking clock design template [1]</Template>
  <TotalTime>342</TotalTime>
  <Words>15</Words>
  <PresentationFormat>Widescreen</PresentationFormat>
  <Paragraphs>5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Verdana</vt:lpstr>
      <vt:lpstr>Ticking clock design template [1]</vt:lpstr>
      <vt:lpstr>Clarity</vt:lpstr>
      <vt:lpstr>Time Management</vt:lpstr>
      <vt:lpstr>Spend Your Time Wisely</vt:lpstr>
      <vt:lpstr>Cost of Mismanagement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2006-04-18T16:29:51Z</dcterms:created>
  <dcterms:modified xsi:type="dcterms:W3CDTF">2013-09-23T02:59:36Z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TC011594421033</vt:lpwstr>
  </property>
  <property fmtid="{D5CDD505-2E9C-101B-9397-08002B2CF9AE}" pid="3" name="ContentTypeId">
    <vt:lpwstr>0x0101001E206728FAA86945B8C7133531283981</vt:lpwstr>
  </property>
  <property fmtid="{D5CDD505-2E9C-101B-9397-08002B2CF9AE}" pid="4" name="Used in Chapter">
    <vt:lpwstr>true</vt:lpwstr>
  </property>
</Properties>
</file>