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Lst>
  <p:notesMasterIdLst>
    <p:notesMasterId r:id="rId16"/>
  </p:notesMasterIdLst>
  <p:sldIdLst>
    <p:sldId id="258" r:id="rId2"/>
    <p:sldId id="256" r:id="rId3"/>
    <p:sldId id="257" r:id="rId4"/>
    <p:sldId id="259" r:id="rId5"/>
    <p:sldId id="260" r:id="rId6"/>
    <p:sldId id="1199" r:id="rId7"/>
    <p:sldId id="1198" r:id="rId8"/>
    <p:sldId id="1203" r:id="rId9"/>
    <p:sldId id="261" r:id="rId10"/>
    <p:sldId id="264" r:id="rId11"/>
    <p:sldId id="1245" r:id="rId12"/>
    <p:sldId id="1246" r:id="rId13"/>
    <p:sldId id="1247" r:id="rId14"/>
    <p:sldId id="124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Overivew" id="{B0582CA7-0F62-44A2-A8F3-2B320E9236EE}">
          <p14:sldIdLst>
            <p14:sldId id="258"/>
            <p14:sldId id="256"/>
            <p14:sldId id="257"/>
            <p14:sldId id="259"/>
            <p14:sldId id="260"/>
            <p14:sldId id="1199"/>
            <p14:sldId id="1198"/>
            <p14:sldId id="1203"/>
          </p14:sldIdLst>
        </p14:section>
        <p14:section name="Office 2016" id="{83FCA581-9FEB-471D-8AD9-14F34318A315}">
          <p14:sldIdLst>
            <p14:sldId id="261"/>
            <p14:sldId id="264"/>
            <p14:sldId id="1245"/>
            <p14:sldId id="1246"/>
            <p14:sldId id="1247"/>
            <p14:sldId id="1248"/>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14" autoAdjust="0"/>
    <p:restoredTop sz="94361" autoAdjust="0"/>
  </p:normalViewPr>
  <p:slideViewPr>
    <p:cSldViewPr snapToGrid="0">
      <p:cViewPr varScale="1">
        <p:scale>
          <a:sx n="57" d="100"/>
          <a:sy n="57" d="100"/>
        </p:scale>
        <p:origin x="94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g"/></Relationships>
</file>

<file path=ppt/diagrams/_rels/drawing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1F6A3F-6E7D-43A3-A0A5-873225E1EA16}" type="doc">
      <dgm:prSet loTypeId="urn:microsoft.com/office/officeart/2008/layout/PictureLineup" loCatId="picture" qsTypeId="urn:microsoft.com/office/officeart/2005/8/quickstyle/simple1" qsCatId="simple" csTypeId="urn:microsoft.com/office/officeart/2005/8/colors/accent1_2" csCatId="accent1" phldr="1"/>
      <dgm:spPr/>
      <dgm:t>
        <a:bodyPr/>
        <a:lstStyle/>
        <a:p>
          <a:endParaRPr lang="en-US"/>
        </a:p>
      </dgm:t>
    </dgm:pt>
    <dgm:pt modelId="{90918B51-F574-4644-B56A-07143E2DE8DA}">
      <dgm:prSet phldrT="[Text]"/>
      <dgm:spPr/>
      <dgm:t>
        <a:bodyPr/>
        <a:lstStyle/>
        <a:p>
          <a:r>
            <a:rPr lang="en-US" u="none" dirty="0"/>
            <a:t>Demonstrate that you have the skills needed to get the most out of Office by earning a Microsoft Office Specialist (MOS) certification in a specific Office program. Holding a MOS certification can earn an entry-level business employee as much as $16,000 more in annual salary than uncertified peers.*</a:t>
          </a:r>
          <a:endParaRPr lang="en-US" dirty="0"/>
        </a:p>
      </dgm:t>
    </dgm:pt>
    <dgm:pt modelId="{CCCAE3A6-6042-462A-80F1-AA689796D604}" type="parTrans" cxnId="{2E52F26E-54E3-4BDC-A032-79E7150675DD}">
      <dgm:prSet/>
      <dgm:spPr/>
      <dgm:t>
        <a:bodyPr/>
        <a:lstStyle/>
        <a:p>
          <a:endParaRPr lang="en-US"/>
        </a:p>
      </dgm:t>
    </dgm:pt>
    <dgm:pt modelId="{9F17403F-6FB0-4BF3-A022-3A11450BA2D6}" type="sibTrans" cxnId="{2E52F26E-54E3-4BDC-A032-79E7150675DD}">
      <dgm:prSet/>
      <dgm:spPr/>
      <dgm:t>
        <a:bodyPr/>
        <a:lstStyle/>
        <a:p>
          <a:endParaRPr lang="en-US"/>
        </a:p>
      </dgm:t>
    </dgm:pt>
    <dgm:pt modelId="{F2B3725B-BDF5-4520-919D-96BE5B816088}">
      <dgm:prSet phldrT="[Text]"/>
      <dgm:spPr/>
      <dgm:t>
        <a:bodyPr/>
        <a:lstStyle/>
        <a:p>
          <a:r>
            <a:rPr lang="en-US" u="none" dirty="0"/>
            <a:t>Demonstrate that you have advanced skills in key Office programs by earning a Microsoft Office Specialist Expert certification.</a:t>
          </a:r>
          <a:endParaRPr lang="en-US" dirty="0"/>
        </a:p>
      </dgm:t>
    </dgm:pt>
    <dgm:pt modelId="{A5E58E3D-C7FB-47C4-9A98-7A002078FC36}" type="parTrans" cxnId="{E338AC5E-5648-45A2-ABBB-395E37BBB2E7}">
      <dgm:prSet/>
      <dgm:spPr/>
      <dgm:t>
        <a:bodyPr/>
        <a:lstStyle/>
        <a:p>
          <a:endParaRPr lang="en-US"/>
        </a:p>
      </dgm:t>
    </dgm:pt>
    <dgm:pt modelId="{0BA94ECD-594B-4E05-B18A-E97239B69DD9}" type="sibTrans" cxnId="{E338AC5E-5648-45A2-ABBB-395E37BBB2E7}">
      <dgm:prSet/>
      <dgm:spPr/>
      <dgm:t>
        <a:bodyPr/>
        <a:lstStyle/>
        <a:p>
          <a:endParaRPr lang="en-US"/>
        </a:p>
      </dgm:t>
    </dgm:pt>
    <dgm:pt modelId="{3F3909DE-51B8-4C65-9B12-F2FEA9866A74}">
      <dgm:prSet phldrT="[Text]"/>
      <dgm:spPr/>
      <dgm:t>
        <a:bodyPr/>
        <a:lstStyle/>
        <a:p>
          <a:r>
            <a:rPr lang="en-US" b="0" u="none" dirty="0"/>
            <a:t>Demonstrate that you have the deepest level of skills needed to proficiently use Microsoft Office. </a:t>
          </a:r>
          <a:endParaRPr lang="en-US" dirty="0"/>
        </a:p>
      </dgm:t>
    </dgm:pt>
    <dgm:pt modelId="{18C7E5E4-CF24-4DC9-9787-826CB2A13CBA}" type="parTrans" cxnId="{EF341C3A-7B51-4F85-B077-7EBC65C5EF85}">
      <dgm:prSet/>
      <dgm:spPr/>
      <dgm:t>
        <a:bodyPr/>
        <a:lstStyle/>
        <a:p>
          <a:endParaRPr lang="en-US"/>
        </a:p>
      </dgm:t>
    </dgm:pt>
    <dgm:pt modelId="{3C58AF6C-1F53-4AAB-8DF9-D266D27D1667}" type="sibTrans" cxnId="{EF341C3A-7B51-4F85-B077-7EBC65C5EF85}">
      <dgm:prSet/>
      <dgm:spPr/>
      <dgm:t>
        <a:bodyPr/>
        <a:lstStyle/>
        <a:p>
          <a:endParaRPr lang="en-US"/>
        </a:p>
      </dgm:t>
    </dgm:pt>
    <dgm:pt modelId="{85BF24C9-E241-4812-87AB-BF5E32F1B5B6}" type="pres">
      <dgm:prSet presAssocID="{C01F6A3F-6E7D-43A3-A0A5-873225E1EA16}" presName="Name0" presStyleCnt="0">
        <dgm:presLayoutVars>
          <dgm:chMax/>
          <dgm:chPref/>
          <dgm:dir/>
          <dgm:animLvl val="lvl"/>
          <dgm:resizeHandles val="exact"/>
        </dgm:presLayoutVars>
      </dgm:prSet>
      <dgm:spPr/>
    </dgm:pt>
    <dgm:pt modelId="{49DDC6B8-11BF-4D91-A4C3-76311EF12B30}" type="pres">
      <dgm:prSet presAssocID="{90918B51-F574-4644-B56A-07143E2DE8DA}" presName="composite" presStyleCnt="0"/>
      <dgm:spPr/>
    </dgm:pt>
    <dgm:pt modelId="{55505E82-E055-449F-B6DA-D6598EBD00E7}" type="pres">
      <dgm:prSet presAssocID="{90918B51-F574-4644-B56A-07143E2DE8DA}" presName="Image" presStyleLbl="alignNode1" presStyleIdx="0" presStyleCnt="3" custScaleX="97275" custScaleY="60218"/>
      <dgm:spPr>
        <a:blipFill dpi="0" rotWithShape="1">
          <a:blip xmlns:r="http://schemas.openxmlformats.org/officeDocument/2006/relationships" r:embed="rId1"/>
          <a:srcRect/>
          <a:stretch>
            <a:fillRect l="-1446" r="-69"/>
          </a:stretch>
        </a:blipFill>
      </dgm:spPr>
    </dgm:pt>
    <dgm:pt modelId="{17395406-E1A5-4BA2-92E9-7E6CA46D2644}" type="pres">
      <dgm:prSet presAssocID="{90918B51-F574-4644-B56A-07143E2DE8DA}" presName="Accent" presStyleLbl="parChTrans1D1" presStyleIdx="0" presStyleCnt="3" custFlipHor="1" custScaleX="923493" custScaleY="80276"/>
      <dgm:spPr/>
    </dgm:pt>
    <dgm:pt modelId="{42ED8B26-E3EF-4A57-8F9D-ACAB5185B9F5}" type="pres">
      <dgm:prSet presAssocID="{90918B51-F574-4644-B56A-07143E2DE8DA}" presName="Parent" presStyleLbl="revTx" presStyleIdx="0" presStyleCnt="3" custLinFactNeighborY="-18439">
        <dgm:presLayoutVars>
          <dgm:chMax val="0"/>
          <dgm:chPref val="0"/>
          <dgm:bulletEnabled val="1"/>
        </dgm:presLayoutVars>
      </dgm:prSet>
      <dgm:spPr/>
    </dgm:pt>
    <dgm:pt modelId="{3989E2D1-11AE-478E-876F-5E7F4FDD3110}" type="pres">
      <dgm:prSet presAssocID="{9F17403F-6FB0-4BF3-A022-3A11450BA2D6}" presName="sibTrans" presStyleCnt="0"/>
      <dgm:spPr/>
    </dgm:pt>
    <dgm:pt modelId="{92BF72A3-4637-45D9-953C-AD899F969396}" type="pres">
      <dgm:prSet presAssocID="{F2B3725B-BDF5-4520-919D-96BE5B816088}" presName="composite" presStyleCnt="0"/>
      <dgm:spPr/>
    </dgm:pt>
    <dgm:pt modelId="{DC8392E7-CAC4-4A07-8CF9-C964771B949A}" type="pres">
      <dgm:prSet presAssocID="{F2B3725B-BDF5-4520-919D-96BE5B816088}" presName="Image" presStyleLbl="alignNode1" presStyleIdx="1" presStyleCnt="3" custScaleX="97275" custScaleY="60218"/>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2" r="126"/>
          </a:stretch>
        </a:blipFill>
      </dgm:spPr>
    </dgm:pt>
    <dgm:pt modelId="{CD56B6A9-543A-4037-BD52-78DC7FEA4E90}" type="pres">
      <dgm:prSet presAssocID="{F2B3725B-BDF5-4520-919D-96BE5B816088}" presName="Accent" presStyleLbl="parChTrans1D1" presStyleIdx="1" presStyleCnt="3" custFlipHor="1" custScaleX="2000000" custScaleY="80076"/>
      <dgm:spPr/>
    </dgm:pt>
    <dgm:pt modelId="{81E97F36-D9D2-42A9-97DD-079B5CBA834C}" type="pres">
      <dgm:prSet presAssocID="{F2B3725B-BDF5-4520-919D-96BE5B816088}" presName="Parent" presStyleLbl="revTx" presStyleIdx="1" presStyleCnt="3" custLinFactNeighborY="-18888">
        <dgm:presLayoutVars>
          <dgm:chMax val="0"/>
          <dgm:chPref val="0"/>
          <dgm:bulletEnabled val="1"/>
        </dgm:presLayoutVars>
      </dgm:prSet>
      <dgm:spPr/>
    </dgm:pt>
    <dgm:pt modelId="{E92A78C6-98CC-42A7-8F8A-9F9355F363C0}" type="pres">
      <dgm:prSet presAssocID="{0BA94ECD-594B-4E05-B18A-E97239B69DD9}" presName="sibTrans" presStyleCnt="0"/>
      <dgm:spPr/>
    </dgm:pt>
    <dgm:pt modelId="{FA986897-BB67-418B-BB13-233379DA9A92}" type="pres">
      <dgm:prSet presAssocID="{3F3909DE-51B8-4C65-9B12-F2FEA9866A74}" presName="composite" presStyleCnt="0"/>
      <dgm:spPr/>
    </dgm:pt>
    <dgm:pt modelId="{1AE02A09-9F74-4E96-A6E1-AB058B51F83E}" type="pres">
      <dgm:prSet presAssocID="{3F3909DE-51B8-4C65-9B12-F2FEA9866A74}" presName="Image" presStyleLbl="alignNode1" presStyleIdx="2" presStyleCnt="3" custScaleX="97275" custScaleY="60218"/>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dgm:spPr>
    </dgm:pt>
    <dgm:pt modelId="{C107F17C-47C2-491E-8023-1113677151A0}" type="pres">
      <dgm:prSet presAssocID="{3F3909DE-51B8-4C65-9B12-F2FEA9866A74}" presName="Accent" presStyleLbl="parChTrans1D1" presStyleIdx="2" presStyleCnt="3" custFlipHor="1" custScaleX="2000000" custScaleY="80076"/>
      <dgm:spPr/>
    </dgm:pt>
    <dgm:pt modelId="{EA07EC73-7AC0-4E51-B6BE-9E3AFA06DED8}" type="pres">
      <dgm:prSet presAssocID="{3F3909DE-51B8-4C65-9B12-F2FEA9866A74}" presName="Parent" presStyleLbl="revTx" presStyleIdx="2" presStyleCnt="3" custLinFactNeighborY="-18888">
        <dgm:presLayoutVars>
          <dgm:chMax val="0"/>
          <dgm:chPref val="0"/>
          <dgm:bulletEnabled val="1"/>
        </dgm:presLayoutVars>
      </dgm:prSet>
      <dgm:spPr/>
    </dgm:pt>
  </dgm:ptLst>
  <dgm:cxnLst>
    <dgm:cxn modelId="{642F9E17-64E4-4091-B7AE-57C28B2C9376}" type="presOf" srcId="{90918B51-F574-4644-B56A-07143E2DE8DA}" destId="{42ED8B26-E3EF-4A57-8F9D-ACAB5185B9F5}" srcOrd="0" destOrd="0" presId="urn:microsoft.com/office/officeart/2008/layout/PictureLineup"/>
    <dgm:cxn modelId="{EF341C3A-7B51-4F85-B077-7EBC65C5EF85}" srcId="{C01F6A3F-6E7D-43A3-A0A5-873225E1EA16}" destId="{3F3909DE-51B8-4C65-9B12-F2FEA9866A74}" srcOrd="2" destOrd="0" parTransId="{18C7E5E4-CF24-4DC9-9787-826CB2A13CBA}" sibTransId="{3C58AF6C-1F53-4AAB-8DF9-D266D27D1667}"/>
    <dgm:cxn modelId="{E338AC5E-5648-45A2-ABBB-395E37BBB2E7}" srcId="{C01F6A3F-6E7D-43A3-A0A5-873225E1EA16}" destId="{F2B3725B-BDF5-4520-919D-96BE5B816088}" srcOrd="1" destOrd="0" parTransId="{A5E58E3D-C7FB-47C4-9A98-7A002078FC36}" sibTransId="{0BA94ECD-594B-4E05-B18A-E97239B69DD9}"/>
    <dgm:cxn modelId="{2E52F26E-54E3-4BDC-A032-79E7150675DD}" srcId="{C01F6A3F-6E7D-43A3-A0A5-873225E1EA16}" destId="{90918B51-F574-4644-B56A-07143E2DE8DA}" srcOrd="0" destOrd="0" parTransId="{CCCAE3A6-6042-462A-80F1-AA689796D604}" sibTransId="{9F17403F-6FB0-4BF3-A022-3A11450BA2D6}"/>
    <dgm:cxn modelId="{CAB175E9-1468-49C2-A3E9-2F3C358E9329}" type="presOf" srcId="{C01F6A3F-6E7D-43A3-A0A5-873225E1EA16}" destId="{85BF24C9-E241-4812-87AB-BF5E32F1B5B6}" srcOrd="0" destOrd="0" presId="urn:microsoft.com/office/officeart/2008/layout/PictureLineup"/>
    <dgm:cxn modelId="{1D734FEC-BD13-4E41-82EF-3E5FC4645D65}" type="presOf" srcId="{3F3909DE-51B8-4C65-9B12-F2FEA9866A74}" destId="{EA07EC73-7AC0-4E51-B6BE-9E3AFA06DED8}" srcOrd="0" destOrd="0" presId="urn:microsoft.com/office/officeart/2008/layout/PictureLineup"/>
    <dgm:cxn modelId="{C3386DF8-8C79-469A-9B31-3248C609BB40}" type="presOf" srcId="{F2B3725B-BDF5-4520-919D-96BE5B816088}" destId="{81E97F36-D9D2-42A9-97DD-079B5CBA834C}" srcOrd="0" destOrd="0" presId="urn:microsoft.com/office/officeart/2008/layout/PictureLineup"/>
    <dgm:cxn modelId="{E2DDABDF-A520-4350-BE73-B4B079CF55D2}" type="presParOf" srcId="{85BF24C9-E241-4812-87AB-BF5E32F1B5B6}" destId="{49DDC6B8-11BF-4D91-A4C3-76311EF12B30}" srcOrd="0" destOrd="0" presId="urn:microsoft.com/office/officeart/2008/layout/PictureLineup"/>
    <dgm:cxn modelId="{36E4BAD7-FBC2-486F-860C-47E80FCAF70B}" type="presParOf" srcId="{49DDC6B8-11BF-4D91-A4C3-76311EF12B30}" destId="{55505E82-E055-449F-B6DA-D6598EBD00E7}" srcOrd="0" destOrd="0" presId="urn:microsoft.com/office/officeart/2008/layout/PictureLineup"/>
    <dgm:cxn modelId="{A39698B0-C8D6-4CFA-9184-EEE4D4CFBDAC}" type="presParOf" srcId="{49DDC6B8-11BF-4D91-A4C3-76311EF12B30}" destId="{17395406-E1A5-4BA2-92E9-7E6CA46D2644}" srcOrd="1" destOrd="0" presId="urn:microsoft.com/office/officeart/2008/layout/PictureLineup"/>
    <dgm:cxn modelId="{A58D6BEB-FC10-4E19-BEDE-5E26D1FB7030}" type="presParOf" srcId="{49DDC6B8-11BF-4D91-A4C3-76311EF12B30}" destId="{42ED8B26-E3EF-4A57-8F9D-ACAB5185B9F5}" srcOrd="2" destOrd="0" presId="urn:microsoft.com/office/officeart/2008/layout/PictureLineup"/>
    <dgm:cxn modelId="{4EA2864E-EF56-409E-B1F0-267A3EB10BC6}" type="presParOf" srcId="{85BF24C9-E241-4812-87AB-BF5E32F1B5B6}" destId="{3989E2D1-11AE-478E-876F-5E7F4FDD3110}" srcOrd="1" destOrd="0" presId="urn:microsoft.com/office/officeart/2008/layout/PictureLineup"/>
    <dgm:cxn modelId="{1DA086DA-CB3E-4EA2-9408-F36383699313}" type="presParOf" srcId="{85BF24C9-E241-4812-87AB-BF5E32F1B5B6}" destId="{92BF72A3-4637-45D9-953C-AD899F969396}" srcOrd="2" destOrd="0" presId="urn:microsoft.com/office/officeart/2008/layout/PictureLineup"/>
    <dgm:cxn modelId="{7C978B63-B9F6-4BDD-82AF-029CBA5A6D7E}" type="presParOf" srcId="{92BF72A3-4637-45D9-953C-AD899F969396}" destId="{DC8392E7-CAC4-4A07-8CF9-C964771B949A}" srcOrd="0" destOrd="0" presId="urn:microsoft.com/office/officeart/2008/layout/PictureLineup"/>
    <dgm:cxn modelId="{19D85732-5853-45C7-8D94-B5A29F330A09}" type="presParOf" srcId="{92BF72A3-4637-45D9-953C-AD899F969396}" destId="{CD56B6A9-543A-4037-BD52-78DC7FEA4E90}" srcOrd="1" destOrd="0" presId="urn:microsoft.com/office/officeart/2008/layout/PictureLineup"/>
    <dgm:cxn modelId="{EBB20DC4-1AB7-4422-80DC-11EEE221C566}" type="presParOf" srcId="{92BF72A3-4637-45D9-953C-AD899F969396}" destId="{81E97F36-D9D2-42A9-97DD-079B5CBA834C}" srcOrd="2" destOrd="0" presId="urn:microsoft.com/office/officeart/2008/layout/PictureLineup"/>
    <dgm:cxn modelId="{8EB73D73-30E5-475D-8783-A0FAA955079B}" type="presParOf" srcId="{85BF24C9-E241-4812-87AB-BF5E32F1B5B6}" destId="{E92A78C6-98CC-42A7-8F8A-9F9355F363C0}" srcOrd="3" destOrd="0" presId="urn:microsoft.com/office/officeart/2008/layout/PictureLineup"/>
    <dgm:cxn modelId="{A6F035F2-C8AC-45FA-BBF7-61315153AB0C}" type="presParOf" srcId="{85BF24C9-E241-4812-87AB-BF5E32F1B5B6}" destId="{FA986897-BB67-418B-BB13-233379DA9A92}" srcOrd="4" destOrd="0" presId="urn:microsoft.com/office/officeart/2008/layout/PictureLineup"/>
    <dgm:cxn modelId="{80E36FDA-704E-44B7-83EF-9E8C99E294E2}" type="presParOf" srcId="{FA986897-BB67-418B-BB13-233379DA9A92}" destId="{1AE02A09-9F74-4E96-A6E1-AB058B51F83E}" srcOrd="0" destOrd="0" presId="urn:microsoft.com/office/officeart/2008/layout/PictureLineup"/>
    <dgm:cxn modelId="{2DB8AD99-E619-4D2C-BA8F-B0D85F51D39A}" type="presParOf" srcId="{FA986897-BB67-418B-BB13-233379DA9A92}" destId="{C107F17C-47C2-491E-8023-1113677151A0}" srcOrd="1" destOrd="0" presId="urn:microsoft.com/office/officeart/2008/layout/PictureLineup"/>
    <dgm:cxn modelId="{0BD905D3-ABE2-4419-8293-D4135D709B48}" type="presParOf" srcId="{FA986897-BB67-418B-BB13-233379DA9A92}" destId="{EA07EC73-7AC0-4E51-B6BE-9E3AFA06DED8}" srcOrd="2" destOrd="0" presId="urn:microsoft.com/office/officeart/2008/layout/PictureLineup"/>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E9FB0-5997-4470-91DC-9B3839A2696D}" type="doc">
      <dgm:prSet loTypeId="urn:microsoft.com/office/officeart/2009/3/layout/PieProcess" loCatId="process" qsTypeId="urn:microsoft.com/office/officeart/2005/8/quickstyle/simple5" qsCatId="simple" csTypeId="urn:microsoft.com/office/officeart/2005/8/colors/colorful4" csCatId="colorful" phldr="1"/>
      <dgm:spPr/>
      <dgm:t>
        <a:bodyPr/>
        <a:lstStyle/>
        <a:p>
          <a:endParaRPr lang="en-US"/>
        </a:p>
      </dgm:t>
    </dgm:pt>
    <dgm:pt modelId="{52E0640A-4DB8-4C42-8569-03C1551E758A}">
      <dgm:prSet phldrT="[Text]" custT="1"/>
      <dgm:spPr/>
      <dgm:t>
        <a:bodyPr/>
        <a:lstStyle/>
        <a:p>
          <a:r>
            <a:rPr lang="en-US" sz="2800">
              <a:latin typeface="Open Sans" panose="020B0606030504020204" pitchFamily="34" charset="0"/>
              <a:ea typeface="Open Sans" panose="020B0606030504020204" pitchFamily="34" charset="0"/>
              <a:cs typeface="Open Sans" panose="020B0606030504020204" pitchFamily="34" charset="0"/>
            </a:rPr>
            <a:t>MOS Specialist</a:t>
          </a:r>
        </a:p>
      </dgm:t>
    </dgm:pt>
    <dgm:pt modelId="{3CC006ED-2882-40E2-BFEF-3E5A125AB2AF}" type="parTrans" cxnId="{69FE3E07-9ABD-4EF9-8F56-45EA2E70CFB1}">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9F704104-505D-40DA-A3C3-50AC60CDB204}" type="sibTrans" cxnId="{69FE3E07-9ABD-4EF9-8F56-45EA2E70CFB1}">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DCB020E4-3EE1-4F61-96DB-15DFAFDCE7E4}">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To earn </a:t>
          </a:r>
          <a:r>
            <a:rPr lang="en-US" sz="1400" b="1" i="1">
              <a:latin typeface="Open Sans" panose="020B0606030504020204" pitchFamily="34" charset="0"/>
              <a:ea typeface="Open Sans" panose="020B0606030504020204" pitchFamily="34" charset="0"/>
              <a:cs typeface="Open Sans" panose="020B0606030504020204" pitchFamily="34" charset="0"/>
            </a:rPr>
            <a:t>MOS Specialist Certification</a:t>
          </a:r>
          <a:r>
            <a:rPr lang="en-US" sz="1400" i="1">
              <a:latin typeface="Open Sans" panose="020B0606030504020204" pitchFamily="34" charset="0"/>
              <a:ea typeface="Open Sans" panose="020B0606030504020204" pitchFamily="34" charset="0"/>
              <a:cs typeface="Open Sans" panose="020B0606030504020204" pitchFamily="34" charset="0"/>
            </a:rPr>
            <a:t> pass one of the following exam:</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1943DEC2-0573-4B4F-8D0B-03ED1986ACBA}" type="parTrans" cxnId="{16D1D86F-FCAC-4A27-8223-7F9CC596AF6F}">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B18F2F3-EB1C-43EF-B3D9-903C4025549D}" type="sibTrans" cxnId="{16D1D86F-FCAC-4A27-8223-7F9CC596AF6F}">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3C203C7D-AD6E-45AE-83D7-F0C31996C7F1}">
      <dgm:prSet phldrT="[Text]" custT="1"/>
      <dgm:spPr/>
      <dgm:t>
        <a:bodyPr/>
        <a:lstStyle/>
        <a:p>
          <a:r>
            <a:rPr lang="en-US" sz="2800">
              <a:latin typeface="Open Sans" panose="020B0606030504020204" pitchFamily="34" charset="0"/>
              <a:ea typeface="Open Sans" panose="020B0606030504020204" pitchFamily="34" charset="0"/>
              <a:cs typeface="Open Sans" panose="020B0606030504020204" pitchFamily="34" charset="0"/>
            </a:rPr>
            <a:t>MOS Expert</a:t>
          </a:r>
        </a:p>
      </dgm:t>
    </dgm:pt>
    <dgm:pt modelId="{7C395855-E85E-4B62-9F18-C1DAE92613BB}" type="parTrans" cxnId="{7DF78FDB-EA51-4C9E-83A0-ACFDFB06C0F9}">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275389F8-440A-4548-8D09-DDB797262933}" type="sibTrans" cxnId="{7DF78FDB-EA51-4C9E-83A0-ACFDFB06C0F9}">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0328154-C3CC-44A6-A76E-8B36AC2513AF}">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To earn </a:t>
          </a:r>
          <a:r>
            <a:rPr lang="en-US" sz="1400" b="1" i="1">
              <a:latin typeface="Open Sans" panose="020B0606030504020204" pitchFamily="34" charset="0"/>
              <a:ea typeface="Open Sans" panose="020B0606030504020204" pitchFamily="34" charset="0"/>
              <a:cs typeface="Open Sans" panose="020B0606030504020204" pitchFamily="34" charset="0"/>
            </a:rPr>
            <a:t>MOS Expert Certification </a:t>
          </a:r>
          <a:r>
            <a:rPr lang="en-US" sz="1400" i="1">
              <a:latin typeface="Open Sans" panose="020B0606030504020204" pitchFamily="34" charset="0"/>
              <a:ea typeface="Open Sans" panose="020B0606030504020204" pitchFamily="34" charset="0"/>
              <a:cs typeface="Open Sans" panose="020B0606030504020204" pitchFamily="34" charset="0"/>
            </a:rPr>
            <a:t>pass one of the following tracks:</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49BDBE2B-6F53-4777-A5FE-4145BF78B1A4}" type="parTrans" cxnId="{B4002ADA-82A3-4FB3-B2F6-5F360D691B6B}">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9F26C74-5437-4595-B6CC-34F068119AD1}" type="sibTrans" cxnId="{B4002ADA-82A3-4FB3-B2F6-5F360D691B6B}">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A36E1E7C-4A6E-45AF-B5F2-A6F80E934746}">
      <dgm:prSet phldrT="[Text]" custT="1"/>
      <dgm:spPr/>
      <dgm:t>
        <a:bodyPr/>
        <a:lstStyle/>
        <a:p>
          <a:r>
            <a:rPr lang="en-US" sz="2800">
              <a:latin typeface="Open Sans" panose="020B0606030504020204" pitchFamily="34" charset="0"/>
              <a:ea typeface="Open Sans" panose="020B0606030504020204" pitchFamily="34" charset="0"/>
              <a:cs typeface="Open Sans" panose="020B0606030504020204" pitchFamily="34" charset="0"/>
            </a:rPr>
            <a:t>MOS Master</a:t>
          </a:r>
        </a:p>
      </dgm:t>
    </dgm:pt>
    <dgm:pt modelId="{8F1E5391-910F-4A56-A50B-1C567AB32546}" type="parTrans" cxnId="{34CF9677-A594-4BD1-B308-247B541103C7}">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0A4FFD90-5255-416C-82A3-67CE2E83BCF7}" type="sibTrans" cxnId="{34CF9677-A594-4BD1-B308-247B541103C7}">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1F58BA85-7BA5-4EC2-9326-AF65FB106F95}">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To earn </a:t>
          </a:r>
          <a:r>
            <a:rPr lang="en-US" sz="1400" b="1" i="1">
              <a:latin typeface="Open Sans" panose="020B0606030504020204" pitchFamily="34" charset="0"/>
              <a:ea typeface="Open Sans" panose="020B0606030504020204" pitchFamily="34" charset="0"/>
              <a:cs typeface="Open Sans" panose="020B0606030504020204" pitchFamily="34" charset="0"/>
            </a:rPr>
            <a:t>MOS Master Certification </a:t>
          </a:r>
          <a:r>
            <a:rPr lang="en-US" sz="1400" i="1">
              <a:latin typeface="Open Sans" panose="020B0606030504020204" pitchFamily="34" charset="0"/>
              <a:ea typeface="Open Sans" panose="020B0606030504020204" pitchFamily="34" charset="0"/>
              <a:cs typeface="Open Sans" panose="020B0606030504020204" pitchFamily="34" charset="0"/>
            </a:rPr>
            <a:t>complete three require exams and one elective exam:</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AA74F032-D586-4ED9-957F-00B266D969AE}" type="parTrans" cxnId="{46F1D0E9-8ABD-454D-AC35-D62F32FA5F48}">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16D897B4-8D15-4C4D-9624-2D2E3F4914FA}" type="sibTrans" cxnId="{46F1D0E9-8ABD-454D-AC35-D62F32FA5F48}">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59A9750D-3A0C-45DA-9409-02D5C727104C}">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Require three exams:</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4F1CC648-FD2D-4B8D-B874-C72C2FA36291}" type="parTrans" cxnId="{3897D83B-CC03-4A66-BCD4-E684E5BA36E3}">
      <dgm:prSet/>
      <dgm:spPr/>
      <dgm:t>
        <a:bodyPr/>
        <a:lstStyle/>
        <a:p>
          <a:endParaRPr lang="en-US" sz="1500"/>
        </a:p>
      </dgm:t>
    </dgm:pt>
    <dgm:pt modelId="{4E16EE8F-39AF-4F61-957E-46396F2BE8E1}" type="sibTrans" cxnId="{3897D83B-CC03-4A66-BCD4-E684E5BA36E3}">
      <dgm:prSet/>
      <dgm:spPr/>
      <dgm:t>
        <a:bodyPr/>
        <a:lstStyle/>
        <a:p>
          <a:endParaRPr lang="en-US" sz="1500"/>
        </a:p>
      </dgm:t>
    </dgm:pt>
    <dgm:pt modelId="{0D5D93F7-D9E1-44B5-BB47-F1E4C5D4D96D}">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One elective exam:</a:t>
          </a:r>
        </a:p>
      </dgm:t>
    </dgm:pt>
    <dgm:pt modelId="{069488AE-9374-46FC-807C-C718C5FB188C}" type="parTrans" cxnId="{A5E06369-DF3B-48B9-A9FE-264AA841010B}">
      <dgm:prSet/>
      <dgm:spPr/>
      <dgm:t>
        <a:bodyPr/>
        <a:lstStyle/>
        <a:p>
          <a:endParaRPr lang="en-US" sz="1500"/>
        </a:p>
      </dgm:t>
    </dgm:pt>
    <dgm:pt modelId="{37FE18DF-CBB0-4427-A9E7-5A0D64C2F730}" type="sibTrans" cxnId="{A5E06369-DF3B-48B9-A9FE-264AA841010B}">
      <dgm:prSet/>
      <dgm:spPr/>
      <dgm:t>
        <a:bodyPr/>
        <a:lstStyle/>
        <a:p>
          <a:endParaRPr lang="en-US" sz="1500"/>
        </a:p>
      </dgm:t>
    </dgm:pt>
    <dgm:pt modelId="{C2677BEC-9CD2-49FE-ADE4-7D491E817DA4}">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77-726: Word Expert 2016</a:t>
          </a:r>
        </a:p>
      </dgm:t>
    </dgm:pt>
    <dgm:pt modelId="{6231A269-B037-429F-8EAA-E1CFA0C25110}" type="parTrans" cxnId="{B78131B1-CFFC-44CB-98AE-55593AE2ADAB}">
      <dgm:prSet/>
      <dgm:spPr/>
      <dgm:t>
        <a:bodyPr/>
        <a:lstStyle/>
        <a:p>
          <a:endParaRPr lang="en-US" sz="1500"/>
        </a:p>
      </dgm:t>
    </dgm:pt>
    <dgm:pt modelId="{EAF5F889-A8F8-4C52-AFDB-F451DD020456}" type="sibTrans" cxnId="{B78131B1-CFFC-44CB-98AE-55593AE2ADAB}">
      <dgm:prSet/>
      <dgm:spPr/>
      <dgm:t>
        <a:bodyPr/>
        <a:lstStyle/>
        <a:p>
          <a:endParaRPr lang="en-US" sz="1500"/>
        </a:p>
      </dgm:t>
    </dgm:pt>
    <dgm:pt modelId="{5A85CF54-33B4-4562-8031-4EEB8F949D35}">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77-728: Excel Expert 2016</a:t>
          </a:r>
        </a:p>
      </dgm:t>
    </dgm:pt>
    <dgm:pt modelId="{D0A8412C-13CA-437E-9F34-25C8F60992C8}" type="parTrans" cxnId="{C7906EC5-1E5C-481A-88F7-51C395DE067A}">
      <dgm:prSet/>
      <dgm:spPr/>
      <dgm:t>
        <a:bodyPr/>
        <a:lstStyle/>
        <a:p>
          <a:endParaRPr lang="en-US" sz="1500"/>
        </a:p>
      </dgm:t>
    </dgm:pt>
    <dgm:pt modelId="{49ECCCAB-DA94-4871-98BC-E381AFEA0F4B}" type="sibTrans" cxnId="{C7906EC5-1E5C-481A-88F7-51C395DE067A}">
      <dgm:prSet/>
      <dgm:spPr/>
      <dgm:t>
        <a:bodyPr/>
        <a:lstStyle/>
        <a:p>
          <a:endParaRPr lang="en-US" sz="1500"/>
        </a:p>
      </dgm:t>
    </dgm:pt>
    <dgm:pt modelId="{956CF873-5293-4EDC-BE87-FDF5F7EB0346}">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77-729: PowerPoint 2016</a:t>
          </a:r>
        </a:p>
      </dgm:t>
    </dgm:pt>
    <dgm:pt modelId="{85585B5E-100D-4353-B894-91B6BEBDBD07}" type="parTrans" cxnId="{C899BE32-4DCF-49F1-9FAC-922ED45DCA67}">
      <dgm:prSet/>
      <dgm:spPr/>
      <dgm:t>
        <a:bodyPr/>
        <a:lstStyle/>
        <a:p>
          <a:endParaRPr lang="en-US" sz="1500"/>
        </a:p>
      </dgm:t>
    </dgm:pt>
    <dgm:pt modelId="{B0800DB0-135B-4B69-AA28-9F6167434173}" type="sibTrans" cxnId="{C899BE32-4DCF-49F1-9FAC-922ED45DCA67}">
      <dgm:prSet/>
      <dgm:spPr/>
      <dgm:t>
        <a:bodyPr/>
        <a:lstStyle/>
        <a:p>
          <a:endParaRPr lang="en-US" sz="1500"/>
        </a:p>
      </dgm:t>
    </dgm:pt>
    <dgm:pt modelId="{A67CF15B-A1CC-4029-868F-1A1A29BE15E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77-730: Access 2016</a:t>
          </a:r>
        </a:p>
      </dgm:t>
    </dgm:pt>
    <dgm:pt modelId="{E9F7D2DB-3F78-4423-9340-A5D942A609D3}" type="parTrans" cxnId="{FF4D72C0-EE84-4911-92C2-C11894CD7CCD}">
      <dgm:prSet/>
      <dgm:spPr/>
      <dgm:t>
        <a:bodyPr/>
        <a:lstStyle/>
        <a:p>
          <a:endParaRPr lang="en-US" sz="1500"/>
        </a:p>
      </dgm:t>
    </dgm:pt>
    <dgm:pt modelId="{68B5EDF1-2DE4-4E04-8ECD-825EE8950598}" type="sibTrans" cxnId="{FF4D72C0-EE84-4911-92C2-C11894CD7CCD}">
      <dgm:prSet/>
      <dgm:spPr/>
      <dgm:t>
        <a:bodyPr/>
        <a:lstStyle/>
        <a:p>
          <a:endParaRPr lang="en-US" sz="1500"/>
        </a:p>
      </dgm:t>
    </dgm:pt>
    <dgm:pt modelId="{60D7F1F6-D246-4C67-A380-F68337C7246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77-726: Word Expert 2016</a:t>
          </a:r>
        </a:p>
      </dgm:t>
    </dgm:pt>
    <dgm:pt modelId="{05C07A98-4543-42D0-8232-D9D6DE39A113}" type="parTrans" cxnId="{962F9D2F-2A25-4CFB-8FD5-5B0723178539}">
      <dgm:prSet/>
      <dgm:spPr/>
      <dgm:t>
        <a:bodyPr/>
        <a:lstStyle/>
        <a:p>
          <a:endParaRPr lang="en-US"/>
        </a:p>
      </dgm:t>
    </dgm:pt>
    <dgm:pt modelId="{5C0660C2-25F1-4DC0-982D-3E9CDA3C252D}" type="sibTrans" cxnId="{962F9D2F-2A25-4CFB-8FD5-5B0723178539}">
      <dgm:prSet/>
      <dgm:spPr/>
      <dgm:t>
        <a:bodyPr/>
        <a:lstStyle/>
        <a:p>
          <a:endParaRPr lang="en-US"/>
        </a:p>
      </dgm:t>
    </dgm:pt>
    <dgm:pt modelId="{449FAF1A-018F-4151-B273-29255C15A4E2}">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77-728: Excel Expert 2016</a:t>
          </a:r>
        </a:p>
      </dgm:t>
    </dgm:pt>
    <dgm:pt modelId="{E621499E-182E-47E7-B704-C72B19764133}" type="parTrans" cxnId="{7888443A-0327-4A67-9920-4A35D8C510CC}">
      <dgm:prSet/>
      <dgm:spPr/>
      <dgm:t>
        <a:bodyPr/>
        <a:lstStyle/>
        <a:p>
          <a:endParaRPr lang="en-US"/>
        </a:p>
      </dgm:t>
    </dgm:pt>
    <dgm:pt modelId="{D8F9C307-2764-42A6-8082-5C7BD9548D69}" type="sibTrans" cxnId="{7888443A-0327-4A67-9920-4A35D8C510CC}">
      <dgm:prSet/>
      <dgm:spPr/>
      <dgm:t>
        <a:bodyPr/>
        <a:lstStyle/>
        <a:p>
          <a:endParaRPr lang="en-US"/>
        </a:p>
      </dgm:t>
    </dgm:pt>
    <dgm:pt modelId="{78D60724-3D97-42B8-A7EA-2C3F8968B5C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77-725: Word 2016</a:t>
          </a:r>
        </a:p>
      </dgm:t>
    </dgm:pt>
    <dgm:pt modelId="{F2A1D311-8A98-4EAC-8E16-4ADCA735B4FB}" type="parTrans" cxnId="{F6CA4E18-78CC-4E53-9F3D-E04A008F5175}">
      <dgm:prSet/>
      <dgm:spPr/>
      <dgm:t>
        <a:bodyPr/>
        <a:lstStyle/>
        <a:p>
          <a:endParaRPr lang="en-US"/>
        </a:p>
      </dgm:t>
    </dgm:pt>
    <dgm:pt modelId="{68741C02-4B5E-4824-B03C-35E26452F8C1}" type="sibTrans" cxnId="{F6CA4E18-78CC-4E53-9F3D-E04A008F5175}">
      <dgm:prSet/>
      <dgm:spPr/>
      <dgm:t>
        <a:bodyPr/>
        <a:lstStyle/>
        <a:p>
          <a:endParaRPr lang="en-US"/>
        </a:p>
      </dgm:t>
    </dgm:pt>
    <dgm:pt modelId="{9CCABB94-2072-49D7-9197-49533226C58A}">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77-727: Excel 2016</a:t>
          </a:r>
        </a:p>
      </dgm:t>
    </dgm:pt>
    <dgm:pt modelId="{5608E8F3-DDB8-4DD6-A18C-3F24775BD0D0}" type="parTrans" cxnId="{AB6E5EC0-6B93-4965-9073-2D235FD19BE4}">
      <dgm:prSet/>
      <dgm:spPr/>
      <dgm:t>
        <a:bodyPr/>
        <a:lstStyle/>
        <a:p>
          <a:endParaRPr lang="en-US"/>
        </a:p>
      </dgm:t>
    </dgm:pt>
    <dgm:pt modelId="{0EFAFFB9-F4F9-428D-8194-627F05276E5B}" type="sibTrans" cxnId="{AB6E5EC0-6B93-4965-9073-2D235FD19BE4}">
      <dgm:prSet/>
      <dgm:spPr/>
      <dgm:t>
        <a:bodyPr/>
        <a:lstStyle/>
        <a:p>
          <a:endParaRPr lang="en-US"/>
        </a:p>
      </dgm:t>
    </dgm:pt>
    <dgm:pt modelId="{5E3C200F-4943-4AE2-A67C-52CAD3049120}">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77-729: PowerPoint 2016</a:t>
          </a:r>
        </a:p>
      </dgm:t>
    </dgm:pt>
    <dgm:pt modelId="{F1C9C8EE-7E95-4DC0-864B-B2AE78926F19}" type="parTrans" cxnId="{645DA597-AE4F-4C17-99A1-B4566081732F}">
      <dgm:prSet/>
      <dgm:spPr/>
      <dgm:t>
        <a:bodyPr/>
        <a:lstStyle/>
        <a:p>
          <a:endParaRPr lang="en-US"/>
        </a:p>
      </dgm:t>
    </dgm:pt>
    <dgm:pt modelId="{FDDBCDB8-5DA1-4734-AB6A-F92CEB5F96E1}" type="sibTrans" cxnId="{645DA597-AE4F-4C17-99A1-B4566081732F}">
      <dgm:prSet/>
      <dgm:spPr/>
      <dgm:t>
        <a:bodyPr/>
        <a:lstStyle/>
        <a:p>
          <a:endParaRPr lang="en-US"/>
        </a:p>
      </dgm:t>
    </dgm:pt>
    <dgm:pt modelId="{22DEEC12-F645-47BF-965E-4481AB3C1A68}">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77-730: Access 2016</a:t>
          </a:r>
        </a:p>
      </dgm:t>
    </dgm:pt>
    <dgm:pt modelId="{47BAA04B-729E-47FA-B3C3-2D9B0DAFE2F4}" type="parTrans" cxnId="{D53F9D92-6213-477A-8987-7784B0F02B75}">
      <dgm:prSet/>
      <dgm:spPr/>
      <dgm:t>
        <a:bodyPr/>
        <a:lstStyle/>
        <a:p>
          <a:endParaRPr lang="en-US"/>
        </a:p>
      </dgm:t>
    </dgm:pt>
    <dgm:pt modelId="{625EFCAB-1F05-4D05-8915-7248E482F715}" type="sibTrans" cxnId="{D53F9D92-6213-477A-8987-7784B0F02B75}">
      <dgm:prSet/>
      <dgm:spPr/>
      <dgm:t>
        <a:bodyPr/>
        <a:lstStyle/>
        <a:p>
          <a:endParaRPr lang="en-US"/>
        </a:p>
      </dgm:t>
    </dgm:pt>
    <dgm:pt modelId="{25622C9A-583C-490A-9AB5-0A35764439BD}">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77-731: Outlook 2016</a:t>
          </a:r>
        </a:p>
      </dgm:t>
    </dgm:pt>
    <dgm:pt modelId="{13AD6183-AF04-48C0-95CF-B15311C5D7F4}" type="parTrans" cxnId="{4FF34FCF-8863-48AE-A707-6D4C3FDA574E}">
      <dgm:prSet/>
      <dgm:spPr/>
      <dgm:t>
        <a:bodyPr/>
        <a:lstStyle/>
        <a:p>
          <a:endParaRPr lang="en-US"/>
        </a:p>
      </dgm:t>
    </dgm:pt>
    <dgm:pt modelId="{F9C8E637-BD47-4583-A026-476842435D4B}" type="sibTrans" cxnId="{4FF34FCF-8863-48AE-A707-6D4C3FDA574E}">
      <dgm:prSet/>
      <dgm:spPr/>
      <dgm:t>
        <a:bodyPr/>
        <a:lstStyle/>
        <a:p>
          <a:endParaRPr lang="en-US"/>
        </a:p>
      </dgm:t>
    </dgm:pt>
    <dgm:pt modelId="{352E6C7D-8D16-4E62-8622-792FBB451EE1}">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77-731: Outlook 2016</a:t>
          </a:r>
        </a:p>
      </dgm:t>
    </dgm:pt>
    <dgm:pt modelId="{39E97672-8475-4A50-A2C4-3944162E14B1}" type="parTrans" cxnId="{D5E83AB2-75B7-471C-B162-952751FFC93D}">
      <dgm:prSet/>
      <dgm:spPr/>
      <dgm:t>
        <a:bodyPr/>
        <a:lstStyle/>
        <a:p>
          <a:endParaRPr lang="en-US"/>
        </a:p>
      </dgm:t>
    </dgm:pt>
    <dgm:pt modelId="{27413D4C-77DC-494F-8E56-546BB8130900}" type="sibTrans" cxnId="{D5E83AB2-75B7-471C-B162-952751FFC93D}">
      <dgm:prSet/>
      <dgm:spPr/>
      <dgm:t>
        <a:bodyPr/>
        <a:lstStyle/>
        <a:p>
          <a:endParaRPr lang="en-US"/>
        </a:p>
      </dgm:t>
    </dgm:pt>
    <dgm:pt modelId="{1FE609C9-39D6-4592-B1C0-4747EC5045D7}" type="pres">
      <dgm:prSet presAssocID="{84BE9FB0-5997-4470-91DC-9B3839A2696D}" presName="Name0" presStyleCnt="0">
        <dgm:presLayoutVars>
          <dgm:chMax val="7"/>
          <dgm:chPref val="7"/>
          <dgm:dir/>
          <dgm:animOne val="branch"/>
          <dgm:animLvl val="lvl"/>
        </dgm:presLayoutVars>
      </dgm:prSet>
      <dgm:spPr/>
    </dgm:pt>
    <dgm:pt modelId="{06D0797D-EC3E-4CF4-B4DE-964AFDDA475B}" type="pres">
      <dgm:prSet presAssocID="{52E0640A-4DB8-4C42-8569-03C1551E758A}" presName="ParentComposite" presStyleCnt="0"/>
      <dgm:spPr/>
    </dgm:pt>
    <dgm:pt modelId="{9D6D3749-E745-47D1-BE50-1E170DA4000A}" type="pres">
      <dgm:prSet presAssocID="{52E0640A-4DB8-4C42-8569-03C1551E758A}" presName="Chord" presStyleLbl="bgShp" presStyleIdx="0" presStyleCnt="3"/>
      <dgm:spPr/>
    </dgm:pt>
    <dgm:pt modelId="{CC966A89-4DCD-4078-958A-D03712350D61}" type="pres">
      <dgm:prSet presAssocID="{52E0640A-4DB8-4C42-8569-03C1551E758A}" presName="Pie" presStyleLbl="alignNode1" presStyleIdx="0" presStyleCnt="3"/>
      <dgm:spPr/>
    </dgm:pt>
    <dgm:pt modelId="{7F7BF7BB-F936-42C3-9B13-24AAF8683751}" type="pres">
      <dgm:prSet presAssocID="{52E0640A-4DB8-4C42-8569-03C1551E758A}" presName="Parent" presStyleLbl="revTx" presStyleIdx="0" presStyleCnt="6">
        <dgm:presLayoutVars>
          <dgm:chMax val="1"/>
          <dgm:chPref val="1"/>
          <dgm:bulletEnabled val="1"/>
        </dgm:presLayoutVars>
      </dgm:prSet>
      <dgm:spPr/>
    </dgm:pt>
    <dgm:pt modelId="{C31C7CF3-ED7B-4E31-AF90-D7CBFFF40930}" type="pres">
      <dgm:prSet presAssocID="{7B18F2F3-EB1C-43EF-B3D9-903C4025549D}" presName="negSibTrans" presStyleCnt="0"/>
      <dgm:spPr/>
    </dgm:pt>
    <dgm:pt modelId="{7EFC61DF-634E-4B22-896A-572AC236C8CF}" type="pres">
      <dgm:prSet presAssocID="{52E0640A-4DB8-4C42-8569-03C1551E758A}" presName="composite" presStyleCnt="0"/>
      <dgm:spPr/>
    </dgm:pt>
    <dgm:pt modelId="{47DFCB08-3965-47D0-908A-DB149982F14B}" type="pres">
      <dgm:prSet presAssocID="{52E0640A-4DB8-4C42-8569-03C1551E758A}" presName="Child" presStyleLbl="revTx" presStyleIdx="1" presStyleCnt="6">
        <dgm:presLayoutVars>
          <dgm:chMax val="0"/>
          <dgm:chPref val="0"/>
          <dgm:bulletEnabled val="1"/>
        </dgm:presLayoutVars>
      </dgm:prSet>
      <dgm:spPr/>
    </dgm:pt>
    <dgm:pt modelId="{A8F6EFB5-CD47-4D3E-ADC0-91C04E9B4E7A}" type="pres">
      <dgm:prSet presAssocID="{9F704104-505D-40DA-A3C3-50AC60CDB204}" presName="sibTrans" presStyleCnt="0"/>
      <dgm:spPr/>
    </dgm:pt>
    <dgm:pt modelId="{863B697B-8FD4-4795-BC27-C5F65870D3AB}" type="pres">
      <dgm:prSet presAssocID="{3C203C7D-AD6E-45AE-83D7-F0C31996C7F1}" presName="ParentComposite" presStyleCnt="0"/>
      <dgm:spPr/>
    </dgm:pt>
    <dgm:pt modelId="{A7E691BB-F006-496A-A33F-7C28C115E875}" type="pres">
      <dgm:prSet presAssocID="{3C203C7D-AD6E-45AE-83D7-F0C31996C7F1}" presName="Chord" presStyleLbl="bgShp" presStyleIdx="1" presStyleCnt="3"/>
      <dgm:spPr/>
    </dgm:pt>
    <dgm:pt modelId="{4CAF08E3-D9D1-4666-B296-12856683B4A3}" type="pres">
      <dgm:prSet presAssocID="{3C203C7D-AD6E-45AE-83D7-F0C31996C7F1}" presName="Pie" presStyleLbl="alignNode1" presStyleIdx="1" presStyleCnt="3"/>
      <dgm:spPr/>
    </dgm:pt>
    <dgm:pt modelId="{1458BF0C-C0CA-4FFD-81D4-04419DAF07C7}" type="pres">
      <dgm:prSet presAssocID="{3C203C7D-AD6E-45AE-83D7-F0C31996C7F1}" presName="Parent" presStyleLbl="revTx" presStyleIdx="2" presStyleCnt="6">
        <dgm:presLayoutVars>
          <dgm:chMax val="1"/>
          <dgm:chPref val="1"/>
          <dgm:bulletEnabled val="1"/>
        </dgm:presLayoutVars>
      </dgm:prSet>
      <dgm:spPr/>
    </dgm:pt>
    <dgm:pt modelId="{40F41A0F-3976-405E-8256-7EF90C219414}" type="pres">
      <dgm:prSet presAssocID="{79F26C74-5437-4595-B6CC-34F068119AD1}" presName="negSibTrans" presStyleCnt="0"/>
      <dgm:spPr/>
    </dgm:pt>
    <dgm:pt modelId="{233B74ED-8773-461B-AD3A-4498434F7474}" type="pres">
      <dgm:prSet presAssocID="{3C203C7D-AD6E-45AE-83D7-F0C31996C7F1}" presName="composite" presStyleCnt="0"/>
      <dgm:spPr/>
    </dgm:pt>
    <dgm:pt modelId="{F46CBDB3-BFF1-48FD-A9DE-4C88A551540D}" type="pres">
      <dgm:prSet presAssocID="{3C203C7D-AD6E-45AE-83D7-F0C31996C7F1}" presName="Child" presStyleLbl="revTx" presStyleIdx="3" presStyleCnt="6">
        <dgm:presLayoutVars>
          <dgm:chMax val="0"/>
          <dgm:chPref val="0"/>
          <dgm:bulletEnabled val="1"/>
        </dgm:presLayoutVars>
      </dgm:prSet>
      <dgm:spPr/>
    </dgm:pt>
    <dgm:pt modelId="{49FF0A3A-F5C4-49A6-AB26-9A858891D1B1}" type="pres">
      <dgm:prSet presAssocID="{275389F8-440A-4548-8D09-DDB797262933}" presName="sibTrans" presStyleCnt="0"/>
      <dgm:spPr/>
    </dgm:pt>
    <dgm:pt modelId="{E5AC1FB0-3E4A-4A8E-8DF6-3346EB499D35}" type="pres">
      <dgm:prSet presAssocID="{A36E1E7C-4A6E-45AF-B5F2-A6F80E934746}" presName="ParentComposite" presStyleCnt="0"/>
      <dgm:spPr/>
    </dgm:pt>
    <dgm:pt modelId="{9C0137EE-AD73-4046-A89C-3C76B6B85C3B}" type="pres">
      <dgm:prSet presAssocID="{A36E1E7C-4A6E-45AF-B5F2-A6F80E934746}" presName="Chord" presStyleLbl="bgShp" presStyleIdx="2" presStyleCnt="3"/>
      <dgm:spPr/>
    </dgm:pt>
    <dgm:pt modelId="{7B15D592-E1CC-40D9-AD46-6895914D68EF}" type="pres">
      <dgm:prSet presAssocID="{A36E1E7C-4A6E-45AF-B5F2-A6F80E934746}" presName="Pie" presStyleLbl="alignNode1" presStyleIdx="2" presStyleCnt="3"/>
      <dgm:spPr/>
    </dgm:pt>
    <dgm:pt modelId="{6226B7BD-BE47-4B11-A82D-903D84AA65FF}" type="pres">
      <dgm:prSet presAssocID="{A36E1E7C-4A6E-45AF-B5F2-A6F80E934746}" presName="Parent" presStyleLbl="revTx" presStyleIdx="4" presStyleCnt="6">
        <dgm:presLayoutVars>
          <dgm:chMax val="1"/>
          <dgm:chPref val="1"/>
          <dgm:bulletEnabled val="1"/>
        </dgm:presLayoutVars>
      </dgm:prSet>
      <dgm:spPr/>
    </dgm:pt>
    <dgm:pt modelId="{358DFB8B-774E-4149-ACD2-422D5A196EB8}" type="pres">
      <dgm:prSet presAssocID="{16D897B4-8D15-4C4D-9624-2D2E3F4914FA}" presName="negSibTrans" presStyleCnt="0"/>
      <dgm:spPr/>
    </dgm:pt>
    <dgm:pt modelId="{924355AA-43C5-4545-A833-FBF0A45F52A9}" type="pres">
      <dgm:prSet presAssocID="{A36E1E7C-4A6E-45AF-B5F2-A6F80E934746}" presName="composite" presStyleCnt="0"/>
      <dgm:spPr/>
    </dgm:pt>
    <dgm:pt modelId="{C4A90656-3416-4263-A7FC-A2A366D65EC0}" type="pres">
      <dgm:prSet presAssocID="{A36E1E7C-4A6E-45AF-B5F2-A6F80E934746}" presName="Child" presStyleLbl="revTx" presStyleIdx="5" presStyleCnt="6">
        <dgm:presLayoutVars>
          <dgm:chMax val="0"/>
          <dgm:chPref val="0"/>
          <dgm:bulletEnabled val="1"/>
        </dgm:presLayoutVars>
      </dgm:prSet>
      <dgm:spPr/>
    </dgm:pt>
  </dgm:ptLst>
  <dgm:cxnLst>
    <dgm:cxn modelId="{69FE3E07-9ABD-4EF9-8F56-45EA2E70CFB1}" srcId="{84BE9FB0-5997-4470-91DC-9B3839A2696D}" destId="{52E0640A-4DB8-4C42-8569-03C1551E758A}" srcOrd="0" destOrd="0" parTransId="{3CC006ED-2882-40E2-BFEF-3E5A125AB2AF}" sibTransId="{9F704104-505D-40DA-A3C3-50AC60CDB204}"/>
    <dgm:cxn modelId="{B4CC3618-06B8-46F5-9753-D06DA01EF8BE}" type="presOf" srcId="{25622C9A-583C-490A-9AB5-0A35764439BD}" destId="{47DFCB08-3965-47D0-908A-DB149982F14B}" srcOrd="0" destOrd="5" presId="urn:microsoft.com/office/officeart/2009/3/layout/PieProcess"/>
    <dgm:cxn modelId="{F6CA4E18-78CC-4E53-9F3D-E04A008F5175}" srcId="{DCB020E4-3EE1-4F61-96DB-15DFAFDCE7E4}" destId="{78D60724-3D97-42B8-A7EA-2C3F8968B5CE}" srcOrd="0" destOrd="0" parTransId="{F2A1D311-8A98-4EAC-8E16-4ADCA735B4FB}" sibTransId="{68741C02-4B5E-4824-B03C-35E26452F8C1}"/>
    <dgm:cxn modelId="{962F9D2F-2A25-4CFB-8FD5-5B0723178539}" srcId="{70328154-C3CC-44A6-A76E-8B36AC2513AF}" destId="{60D7F1F6-D246-4C67-A380-F68337C7246E}" srcOrd="0" destOrd="0" parTransId="{05C07A98-4543-42D0-8232-D9D6DE39A113}" sibTransId="{5C0660C2-25F1-4DC0-982D-3E9CDA3C252D}"/>
    <dgm:cxn modelId="{C899BE32-4DCF-49F1-9FAC-922ED45DCA67}" srcId="{59A9750D-3A0C-45DA-9409-02D5C727104C}" destId="{956CF873-5293-4EDC-BE87-FDF5F7EB0346}" srcOrd="2" destOrd="0" parTransId="{85585B5E-100D-4353-B894-91B6BEBDBD07}" sibTransId="{B0800DB0-135B-4B69-AA28-9F6167434173}"/>
    <dgm:cxn modelId="{7888443A-0327-4A67-9920-4A35D8C510CC}" srcId="{70328154-C3CC-44A6-A76E-8B36AC2513AF}" destId="{449FAF1A-018F-4151-B273-29255C15A4E2}" srcOrd="1" destOrd="0" parTransId="{E621499E-182E-47E7-B704-C72B19764133}" sibTransId="{D8F9C307-2764-42A6-8082-5C7BD9548D69}"/>
    <dgm:cxn modelId="{A2C2B63A-BEA9-4A4A-810A-E96F42DCBEC9}" type="presOf" srcId="{5A85CF54-33B4-4562-8031-4EEB8F949D35}" destId="{C4A90656-3416-4263-A7FC-A2A366D65EC0}" srcOrd="0" destOrd="3" presId="urn:microsoft.com/office/officeart/2009/3/layout/PieProcess"/>
    <dgm:cxn modelId="{3897D83B-CC03-4A66-BCD4-E684E5BA36E3}" srcId="{1F58BA85-7BA5-4EC2-9326-AF65FB106F95}" destId="{59A9750D-3A0C-45DA-9409-02D5C727104C}" srcOrd="0" destOrd="0" parTransId="{4F1CC648-FD2D-4B8D-B874-C72C2FA36291}" sibTransId="{4E16EE8F-39AF-4F61-957E-46396F2BE8E1}"/>
    <dgm:cxn modelId="{EC2F0140-411B-4080-8738-8ECAF681266D}" type="presOf" srcId="{78D60724-3D97-42B8-A7EA-2C3F8968B5CE}" destId="{47DFCB08-3965-47D0-908A-DB149982F14B}" srcOrd="0" destOrd="1" presId="urn:microsoft.com/office/officeart/2009/3/layout/PieProcess"/>
    <dgm:cxn modelId="{2E8DAA61-D149-42AC-A39E-F87E96570A1A}" type="presOf" srcId="{C2677BEC-9CD2-49FE-ADE4-7D491E817DA4}" destId="{C4A90656-3416-4263-A7FC-A2A366D65EC0}" srcOrd="0" destOrd="2" presId="urn:microsoft.com/office/officeart/2009/3/layout/PieProcess"/>
    <dgm:cxn modelId="{A5E06369-DF3B-48B9-A9FE-264AA841010B}" srcId="{1F58BA85-7BA5-4EC2-9326-AF65FB106F95}" destId="{0D5D93F7-D9E1-44B5-BB47-F1E4C5D4D96D}" srcOrd="1" destOrd="0" parTransId="{069488AE-9374-46FC-807C-C718C5FB188C}" sibTransId="{37FE18DF-CBB0-4427-A9E7-5A0D64C2F730}"/>
    <dgm:cxn modelId="{6D44C56D-5C45-4256-9181-A011AC53FB1C}" type="presOf" srcId="{A67CF15B-A1CC-4029-868F-1A1A29BE15EE}" destId="{C4A90656-3416-4263-A7FC-A2A366D65EC0}" srcOrd="0" destOrd="6" presId="urn:microsoft.com/office/officeart/2009/3/layout/PieProcess"/>
    <dgm:cxn modelId="{16D1D86F-FCAC-4A27-8223-7F9CC596AF6F}" srcId="{52E0640A-4DB8-4C42-8569-03C1551E758A}" destId="{DCB020E4-3EE1-4F61-96DB-15DFAFDCE7E4}" srcOrd="0" destOrd="0" parTransId="{1943DEC2-0573-4B4F-8D0B-03ED1986ACBA}" sibTransId="{7B18F2F3-EB1C-43EF-B3D9-903C4025549D}"/>
    <dgm:cxn modelId="{12C64570-E448-4A51-A9D1-1B933EC4F43F}" type="presOf" srcId="{70328154-C3CC-44A6-A76E-8B36AC2513AF}" destId="{F46CBDB3-BFF1-48FD-A9DE-4C88A551540D}" srcOrd="0" destOrd="0" presId="urn:microsoft.com/office/officeart/2009/3/layout/PieProcess"/>
    <dgm:cxn modelId="{02AFE370-4314-4C65-997D-893944E34090}" type="presOf" srcId="{DCB020E4-3EE1-4F61-96DB-15DFAFDCE7E4}" destId="{47DFCB08-3965-47D0-908A-DB149982F14B}" srcOrd="0" destOrd="0" presId="urn:microsoft.com/office/officeart/2009/3/layout/PieProcess"/>
    <dgm:cxn modelId="{1271CE75-D106-4117-A5AD-87887C532898}" type="presOf" srcId="{449FAF1A-018F-4151-B273-29255C15A4E2}" destId="{F46CBDB3-BFF1-48FD-A9DE-4C88A551540D}" srcOrd="0" destOrd="2" presId="urn:microsoft.com/office/officeart/2009/3/layout/PieProcess"/>
    <dgm:cxn modelId="{67773256-B3A4-4D79-BFE8-0C26475E5AAF}" type="presOf" srcId="{A36E1E7C-4A6E-45AF-B5F2-A6F80E934746}" destId="{6226B7BD-BE47-4B11-A82D-903D84AA65FF}" srcOrd="0" destOrd="0" presId="urn:microsoft.com/office/officeart/2009/3/layout/PieProcess"/>
    <dgm:cxn modelId="{34CF9677-A594-4BD1-B308-247B541103C7}" srcId="{84BE9FB0-5997-4470-91DC-9B3839A2696D}" destId="{A36E1E7C-4A6E-45AF-B5F2-A6F80E934746}" srcOrd="2" destOrd="0" parTransId="{8F1E5391-910F-4A56-A50B-1C567AB32546}" sibTransId="{0A4FFD90-5255-416C-82A3-67CE2E83BCF7}"/>
    <dgm:cxn modelId="{F8691F78-7E1B-4508-A79E-B82755BA32FD}" type="presOf" srcId="{9CCABB94-2072-49D7-9197-49533226C58A}" destId="{47DFCB08-3965-47D0-908A-DB149982F14B}" srcOrd="0" destOrd="2" presId="urn:microsoft.com/office/officeart/2009/3/layout/PieProcess"/>
    <dgm:cxn modelId="{60B6FE8B-A219-420E-BC6A-C5E0D65517A4}" type="presOf" srcId="{84BE9FB0-5997-4470-91DC-9B3839A2696D}" destId="{1FE609C9-39D6-4592-B1C0-4747EC5045D7}" srcOrd="0" destOrd="0" presId="urn:microsoft.com/office/officeart/2009/3/layout/PieProcess"/>
    <dgm:cxn modelId="{C2B2BA8E-60AD-4893-903B-6174B7240818}" type="presOf" srcId="{59A9750D-3A0C-45DA-9409-02D5C727104C}" destId="{C4A90656-3416-4263-A7FC-A2A366D65EC0}" srcOrd="0" destOrd="1" presId="urn:microsoft.com/office/officeart/2009/3/layout/PieProcess"/>
    <dgm:cxn modelId="{D53F9D92-6213-477A-8987-7784B0F02B75}" srcId="{DCB020E4-3EE1-4F61-96DB-15DFAFDCE7E4}" destId="{22DEEC12-F645-47BF-965E-4481AB3C1A68}" srcOrd="3" destOrd="0" parTransId="{47BAA04B-729E-47FA-B3C3-2D9B0DAFE2F4}" sibTransId="{625EFCAB-1F05-4D05-8915-7248E482F715}"/>
    <dgm:cxn modelId="{645DA597-AE4F-4C17-99A1-B4566081732F}" srcId="{DCB020E4-3EE1-4F61-96DB-15DFAFDCE7E4}" destId="{5E3C200F-4943-4AE2-A67C-52CAD3049120}" srcOrd="2" destOrd="0" parTransId="{F1C9C8EE-7E95-4DC0-864B-B2AE78926F19}" sibTransId="{FDDBCDB8-5DA1-4734-AB6A-F92CEB5F96E1}"/>
    <dgm:cxn modelId="{F4D769AE-7470-4A59-AF9E-D47C558E09F6}" type="presOf" srcId="{352E6C7D-8D16-4E62-8622-792FBB451EE1}" destId="{C4A90656-3416-4263-A7FC-A2A366D65EC0}" srcOrd="0" destOrd="7" presId="urn:microsoft.com/office/officeart/2009/3/layout/PieProcess"/>
    <dgm:cxn modelId="{B78131B1-CFFC-44CB-98AE-55593AE2ADAB}" srcId="{59A9750D-3A0C-45DA-9409-02D5C727104C}" destId="{C2677BEC-9CD2-49FE-ADE4-7D491E817DA4}" srcOrd="0" destOrd="0" parTransId="{6231A269-B037-429F-8EAA-E1CFA0C25110}" sibTransId="{EAF5F889-A8F8-4C52-AFDB-F451DD020456}"/>
    <dgm:cxn modelId="{D5E83AB2-75B7-471C-B162-952751FFC93D}" srcId="{0D5D93F7-D9E1-44B5-BB47-F1E4C5D4D96D}" destId="{352E6C7D-8D16-4E62-8622-792FBB451EE1}" srcOrd="1" destOrd="0" parTransId="{39E97672-8475-4A50-A2C4-3944162E14B1}" sibTransId="{27413D4C-77DC-494F-8E56-546BB8130900}"/>
    <dgm:cxn modelId="{887766B9-CDB4-4235-8AA4-3E13CEC8E14F}" type="presOf" srcId="{52E0640A-4DB8-4C42-8569-03C1551E758A}" destId="{7F7BF7BB-F936-42C3-9B13-24AAF8683751}" srcOrd="0" destOrd="0" presId="urn:microsoft.com/office/officeart/2009/3/layout/PieProcess"/>
    <dgm:cxn modelId="{B7B6BCBB-71CE-4B78-AF6F-B2EAE6584233}" type="presOf" srcId="{0D5D93F7-D9E1-44B5-BB47-F1E4C5D4D96D}" destId="{C4A90656-3416-4263-A7FC-A2A366D65EC0}" srcOrd="0" destOrd="5" presId="urn:microsoft.com/office/officeart/2009/3/layout/PieProcess"/>
    <dgm:cxn modelId="{AB6E5EC0-6B93-4965-9073-2D235FD19BE4}" srcId="{DCB020E4-3EE1-4F61-96DB-15DFAFDCE7E4}" destId="{9CCABB94-2072-49D7-9197-49533226C58A}" srcOrd="1" destOrd="0" parTransId="{5608E8F3-DDB8-4DD6-A18C-3F24775BD0D0}" sibTransId="{0EFAFFB9-F4F9-428D-8194-627F05276E5B}"/>
    <dgm:cxn modelId="{FF4D72C0-EE84-4911-92C2-C11894CD7CCD}" srcId="{0D5D93F7-D9E1-44B5-BB47-F1E4C5D4D96D}" destId="{A67CF15B-A1CC-4029-868F-1A1A29BE15EE}" srcOrd="0" destOrd="0" parTransId="{E9F7D2DB-3F78-4423-9340-A5D942A609D3}" sibTransId="{68B5EDF1-2DE4-4E04-8ECD-825EE8950598}"/>
    <dgm:cxn modelId="{04EF9FC1-7DA2-4B22-9D4C-0E2D07C1B00C}" type="presOf" srcId="{22DEEC12-F645-47BF-965E-4481AB3C1A68}" destId="{47DFCB08-3965-47D0-908A-DB149982F14B}" srcOrd="0" destOrd="4" presId="urn:microsoft.com/office/officeart/2009/3/layout/PieProcess"/>
    <dgm:cxn modelId="{C7906EC5-1E5C-481A-88F7-51C395DE067A}" srcId="{59A9750D-3A0C-45DA-9409-02D5C727104C}" destId="{5A85CF54-33B4-4562-8031-4EEB8F949D35}" srcOrd="1" destOrd="0" parTransId="{D0A8412C-13CA-437E-9F34-25C8F60992C8}" sibTransId="{49ECCCAB-DA94-4871-98BC-E381AFEA0F4B}"/>
    <dgm:cxn modelId="{B3856DC7-CFB6-4B25-B791-01B301CD7A6D}" type="presOf" srcId="{60D7F1F6-D246-4C67-A380-F68337C7246E}" destId="{F46CBDB3-BFF1-48FD-A9DE-4C88A551540D}" srcOrd="0" destOrd="1" presId="urn:microsoft.com/office/officeart/2009/3/layout/PieProcess"/>
    <dgm:cxn modelId="{4FF34FCF-8863-48AE-A707-6D4C3FDA574E}" srcId="{DCB020E4-3EE1-4F61-96DB-15DFAFDCE7E4}" destId="{25622C9A-583C-490A-9AB5-0A35764439BD}" srcOrd="4" destOrd="0" parTransId="{13AD6183-AF04-48C0-95CF-B15311C5D7F4}" sibTransId="{F9C8E637-BD47-4583-A026-476842435D4B}"/>
    <dgm:cxn modelId="{B4002ADA-82A3-4FB3-B2F6-5F360D691B6B}" srcId="{3C203C7D-AD6E-45AE-83D7-F0C31996C7F1}" destId="{70328154-C3CC-44A6-A76E-8B36AC2513AF}" srcOrd="0" destOrd="0" parTransId="{49BDBE2B-6F53-4777-A5FE-4145BF78B1A4}" sibTransId="{79F26C74-5437-4595-B6CC-34F068119AD1}"/>
    <dgm:cxn modelId="{7DF78FDB-EA51-4C9E-83A0-ACFDFB06C0F9}" srcId="{84BE9FB0-5997-4470-91DC-9B3839A2696D}" destId="{3C203C7D-AD6E-45AE-83D7-F0C31996C7F1}" srcOrd="1" destOrd="0" parTransId="{7C395855-E85E-4B62-9F18-C1DAE92613BB}" sibTransId="{275389F8-440A-4548-8D09-DDB797262933}"/>
    <dgm:cxn modelId="{82DCF0E6-DDFD-4A8C-8232-2A3BDB967E10}" type="presOf" srcId="{3C203C7D-AD6E-45AE-83D7-F0C31996C7F1}" destId="{1458BF0C-C0CA-4FFD-81D4-04419DAF07C7}" srcOrd="0" destOrd="0" presId="urn:microsoft.com/office/officeart/2009/3/layout/PieProcess"/>
    <dgm:cxn modelId="{20E63CE7-E85C-437D-8342-377CFACF240F}" type="presOf" srcId="{1F58BA85-7BA5-4EC2-9326-AF65FB106F95}" destId="{C4A90656-3416-4263-A7FC-A2A366D65EC0}" srcOrd="0" destOrd="0" presId="urn:microsoft.com/office/officeart/2009/3/layout/PieProcess"/>
    <dgm:cxn modelId="{46F1D0E9-8ABD-454D-AC35-D62F32FA5F48}" srcId="{A36E1E7C-4A6E-45AF-B5F2-A6F80E934746}" destId="{1F58BA85-7BA5-4EC2-9326-AF65FB106F95}" srcOrd="0" destOrd="0" parTransId="{AA74F032-D586-4ED9-957F-00B266D969AE}" sibTransId="{16D897B4-8D15-4C4D-9624-2D2E3F4914FA}"/>
    <dgm:cxn modelId="{450E7FEF-A6FA-47C0-BF5D-8345406A01D6}" type="presOf" srcId="{5E3C200F-4943-4AE2-A67C-52CAD3049120}" destId="{47DFCB08-3965-47D0-908A-DB149982F14B}" srcOrd="0" destOrd="3" presId="urn:microsoft.com/office/officeart/2009/3/layout/PieProcess"/>
    <dgm:cxn modelId="{7696CDF8-CC46-49C1-B822-9D7845E1B2E3}" type="presOf" srcId="{956CF873-5293-4EDC-BE87-FDF5F7EB0346}" destId="{C4A90656-3416-4263-A7FC-A2A366D65EC0}" srcOrd="0" destOrd="4" presId="urn:microsoft.com/office/officeart/2009/3/layout/PieProcess"/>
    <dgm:cxn modelId="{0646FAF2-E8BB-4477-8AAD-58AD2BCCC526}" type="presParOf" srcId="{1FE609C9-39D6-4592-B1C0-4747EC5045D7}" destId="{06D0797D-EC3E-4CF4-B4DE-964AFDDA475B}" srcOrd="0" destOrd="0" presId="urn:microsoft.com/office/officeart/2009/3/layout/PieProcess"/>
    <dgm:cxn modelId="{F91CDA10-D1AB-4C87-AFC2-8F4F709D4EFE}" type="presParOf" srcId="{06D0797D-EC3E-4CF4-B4DE-964AFDDA475B}" destId="{9D6D3749-E745-47D1-BE50-1E170DA4000A}" srcOrd="0" destOrd="0" presId="urn:microsoft.com/office/officeart/2009/3/layout/PieProcess"/>
    <dgm:cxn modelId="{FDD38E12-C289-4369-BEBF-A9D3D12C9A18}" type="presParOf" srcId="{06D0797D-EC3E-4CF4-B4DE-964AFDDA475B}" destId="{CC966A89-4DCD-4078-958A-D03712350D61}" srcOrd="1" destOrd="0" presId="urn:microsoft.com/office/officeart/2009/3/layout/PieProcess"/>
    <dgm:cxn modelId="{5AF236F7-F091-40B5-8662-FE531DBE8D58}" type="presParOf" srcId="{06D0797D-EC3E-4CF4-B4DE-964AFDDA475B}" destId="{7F7BF7BB-F936-42C3-9B13-24AAF8683751}" srcOrd="2" destOrd="0" presId="urn:microsoft.com/office/officeart/2009/3/layout/PieProcess"/>
    <dgm:cxn modelId="{A704BA57-CF32-4202-9393-6E5FAF6DFD69}" type="presParOf" srcId="{1FE609C9-39D6-4592-B1C0-4747EC5045D7}" destId="{C31C7CF3-ED7B-4E31-AF90-D7CBFFF40930}" srcOrd="1" destOrd="0" presId="urn:microsoft.com/office/officeart/2009/3/layout/PieProcess"/>
    <dgm:cxn modelId="{758F0943-D9BB-45FA-8224-0C0DF8ED7278}" type="presParOf" srcId="{1FE609C9-39D6-4592-B1C0-4747EC5045D7}" destId="{7EFC61DF-634E-4B22-896A-572AC236C8CF}" srcOrd="2" destOrd="0" presId="urn:microsoft.com/office/officeart/2009/3/layout/PieProcess"/>
    <dgm:cxn modelId="{C9AA6E45-7920-4F61-BB7B-CFC32F5C2F44}" type="presParOf" srcId="{7EFC61DF-634E-4B22-896A-572AC236C8CF}" destId="{47DFCB08-3965-47D0-908A-DB149982F14B}" srcOrd="0" destOrd="0" presId="urn:microsoft.com/office/officeart/2009/3/layout/PieProcess"/>
    <dgm:cxn modelId="{096AB02D-EE87-421B-8E01-466C8A65DD10}" type="presParOf" srcId="{1FE609C9-39D6-4592-B1C0-4747EC5045D7}" destId="{A8F6EFB5-CD47-4D3E-ADC0-91C04E9B4E7A}" srcOrd="3" destOrd="0" presId="urn:microsoft.com/office/officeart/2009/3/layout/PieProcess"/>
    <dgm:cxn modelId="{4A499913-26F4-47E0-BA0E-3E6AA6600226}" type="presParOf" srcId="{1FE609C9-39D6-4592-B1C0-4747EC5045D7}" destId="{863B697B-8FD4-4795-BC27-C5F65870D3AB}" srcOrd="4" destOrd="0" presId="urn:microsoft.com/office/officeart/2009/3/layout/PieProcess"/>
    <dgm:cxn modelId="{9736DEB4-C7AE-4538-A0B0-AC4B896D9E3E}" type="presParOf" srcId="{863B697B-8FD4-4795-BC27-C5F65870D3AB}" destId="{A7E691BB-F006-496A-A33F-7C28C115E875}" srcOrd="0" destOrd="0" presId="urn:microsoft.com/office/officeart/2009/3/layout/PieProcess"/>
    <dgm:cxn modelId="{4F6D465D-97E6-49B4-9CE8-34DD84DEA275}" type="presParOf" srcId="{863B697B-8FD4-4795-BC27-C5F65870D3AB}" destId="{4CAF08E3-D9D1-4666-B296-12856683B4A3}" srcOrd="1" destOrd="0" presId="urn:microsoft.com/office/officeart/2009/3/layout/PieProcess"/>
    <dgm:cxn modelId="{D9FE5FBF-5D46-4BF9-BB93-2D2080808B12}" type="presParOf" srcId="{863B697B-8FD4-4795-BC27-C5F65870D3AB}" destId="{1458BF0C-C0CA-4FFD-81D4-04419DAF07C7}" srcOrd="2" destOrd="0" presId="urn:microsoft.com/office/officeart/2009/3/layout/PieProcess"/>
    <dgm:cxn modelId="{95E54D73-E3B7-4683-B4C1-95C8AFEA967E}" type="presParOf" srcId="{1FE609C9-39D6-4592-B1C0-4747EC5045D7}" destId="{40F41A0F-3976-405E-8256-7EF90C219414}" srcOrd="5" destOrd="0" presId="urn:microsoft.com/office/officeart/2009/3/layout/PieProcess"/>
    <dgm:cxn modelId="{D00842CF-A1F1-4214-9A43-5E807C97747C}" type="presParOf" srcId="{1FE609C9-39D6-4592-B1C0-4747EC5045D7}" destId="{233B74ED-8773-461B-AD3A-4498434F7474}" srcOrd="6" destOrd="0" presId="urn:microsoft.com/office/officeart/2009/3/layout/PieProcess"/>
    <dgm:cxn modelId="{3605365D-28DF-4BE9-ADBA-FE6A97433DBA}" type="presParOf" srcId="{233B74ED-8773-461B-AD3A-4498434F7474}" destId="{F46CBDB3-BFF1-48FD-A9DE-4C88A551540D}" srcOrd="0" destOrd="0" presId="urn:microsoft.com/office/officeart/2009/3/layout/PieProcess"/>
    <dgm:cxn modelId="{AB469513-998B-4D9F-9BA9-DAEE87EE979F}" type="presParOf" srcId="{1FE609C9-39D6-4592-B1C0-4747EC5045D7}" destId="{49FF0A3A-F5C4-49A6-AB26-9A858891D1B1}" srcOrd="7" destOrd="0" presId="urn:microsoft.com/office/officeart/2009/3/layout/PieProcess"/>
    <dgm:cxn modelId="{25026AAC-F894-41A9-9156-B881ECE2BC92}" type="presParOf" srcId="{1FE609C9-39D6-4592-B1C0-4747EC5045D7}" destId="{E5AC1FB0-3E4A-4A8E-8DF6-3346EB499D35}" srcOrd="8" destOrd="0" presId="urn:microsoft.com/office/officeart/2009/3/layout/PieProcess"/>
    <dgm:cxn modelId="{B34E42F3-DC97-4359-A0B3-C3DF879691CB}" type="presParOf" srcId="{E5AC1FB0-3E4A-4A8E-8DF6-3346EB499D35}" destId="{9C0137EE-AD73-4046-A89C-3C76B6B85C3B}" srcOrd="0" destOrd="0" presId="urn:microsoft.com/office/officeart/2009/3/layout/PieProcess"/>
    <dgm:cxn modelId="{EA67C050-086B-4D99-9036-B74640FAC1BD}" type="presParOf" srcId="{E5AC1FB0-3E4A-4A8E-8DF6-3346EB499D35}" destId="{7B15D592-E1CC-40D9-AD46-6895914D68EF}" srcOrd="1" destOrd="0" presId="urn:microsoft.com/office/officeart/2009/3/layout/PieProcess"/>
    <dgm:cxn modelId="{4D4045E2-CDC6-4824-9971-C69D5A1C851A}" type="presParOf" srcId="{E5AC1FB0-3E4A-4A8E-8DF6-3346EB499D35}" destId="{6226B7BD-BE47-4B11-A82D-903D84AA65FF}" srcOrd="2" destOrd="0" presId="urn:microsoft.com/office/officeart/2009/3/layout/PieProcess"/>
    <dgm:cxn modelId="{86BC4FFF-61CE-4899-BDCB-B7CA79D5B4A3}" type="presParOf" srcId="{1FE609C9-39D6-4592-B1C0-4747EC5045D7}" destId="{358DFB8B-774E-4149-ACD2-422D5A196EB8}" srcOrd="9" destOrd="0" presId="urn:microsoft.com/office/officeart/2009/3/layout/PieProcess"/>
    <dgm:cxn modelId="{730BD29C-D26E-4F4B-859D-F7CFFD9DF9B7}" type="presParOf" srcId="{1FE609C9-39D6-4592-B1C0-4747EC5045D7}" destId="{924355AA-43C5-4545-A833-FBF0A45F52A9}" srcOrd="10" destOrd="0" presId="urn:microsoft.com/office/officeart/2009/3/layout/PieProcess"/>
    <dgm:cxn modelId="{1EAD0039-B9AE-46DE-87AB-0FD5EF11EFBE}" type="presParOf" srcId="{924355AA-43C5-4545-A833-FBF0A45F52A9}" destId="{C4A90656-3416-4263-A7FC-A2A366D65EC0}" srcOrd="0" destOrd="0" presId="urn:microsoft.com/office/officeart/2009/3/layout/Pi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4BE9FB0-5997-4470-91DC-9B3839A2696D}" type="doc">
      <dgm:prSet loTypeId="urn:microsoft.com/office/officeart/2009/3/layout/IncreasingArrowsProcess" loCatId="process" qsTypeId="urn:microsoft.com/office/officeart/2005/8/quickstyle/simple5" qsCatId="simple" csTypeId="urn:microsoft.com/office/officeart/2005/8/colors/colorful4" csCatId="colorful" phldr="1"/>
      <dgm:spPr/>
      <dgm:t>
        <a:bodyPr/>
        <a:lstStyle/>
        <a:p>
          <a:endParaRPr lang="en-US"/>
        </a:p>
      </dgm:t>
    </dgm:pt>
    <dgm:pt modelId="{52E0640A-4DB8-4C42-8569-03C1551E758A}">
      <dgm:prSet phldrT="[Text]" custT="1"/>
      <dgm:spPr/>
      <dgm:t>
        <a:bodyPr/>
        <a:lstStyle/>
        <a:p>
          <a:r>
            <a:rPr lang="en-US" sz="2800">
              <a:latin typeface="Open Sans" panose="020B0606030504020204" pitchFamily="34" charset="0"/>
              <a:ea typeface="Open Sans" panose="020B0606030504020204" pitchFamily="34" charset="0"/>
              <a:cs typeface="Open Sans" panose="020B0606030504020204" pitchFamily="34" charset="0"/>
            </a:rPr>
            <a:t>MOS Associate</a:t>
          </a:r>
        </a:p>
      </dgm:t>
    </dgm:pt>
    <dgm:pt modelId="{3CC006ED-2882-40E2-BFEF-3E5A125AB2AF}" type="parTrans" cxnId="{69FE3E07-9ABD-4EF9-8F56-45EA2E70CFB1}">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9F704104-505D-40DA-A3C3-50AC60CDB204}" type="sibTrans" cxnId="{69FE3E07-9ABD-4EF9-8F56-45EA2E70CFB1}">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DCB020E4-3EE1-4F61-96DB-15DFAFDCE7E4}">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To earn the </a:t>
          </a:r>
          <a:r>
            <a:rPr lang="en-US" sz="1400" b="1" i="1">
              <a:latin typeface="Open Sans" panose="020B0606030504020204" pitchFamily="34" charset="0"/>
              <a:ea typeface="Open Sans" panose="020B0606030504020204" pitchFamily="34" charset="0"/>
              <a:cs typeface="Open Sans" panose="020B0606030504020204" pitchFamily="34" charset="0"/>
            </a:rPr>
            <a:t>Microsoft Office Specialist: Association </a:t>
          </a:r>
          <a:r>
            <a:rPr lang="en-US" sz="1400" b="0" i="1">
              <a:latin typeface="Open Sans" panose="020B0606030504020204" pitchFamily="34" charset="0"/>
              <a:ea typeface="Open Sans" panose="020B0606030504020204" pitchFamily="34" charset="0"/>
              <a:cs typeface="Open Sans" panose="020B0606030504020204" pitchFamily="34" charset="0"/>
            </a:rPr>
            <a:t>certification,</a:t>
          </a:r>
          <a:r>
            <a:rPr lang="en-US" sz="1400" i="1">
              <a:latin typeface="Open Sans" panose="020B0606030504020204" pitchFamily="34" charset="0"/>
              <a:ea typeface="Open Sans" panose="020B0606030504020204" pitchFamily="34" charset="0"/>
              <a:cs typeface="Open Sans" panose="020B0606030504020204" pitchFamily="34" charset="0"/>
            </a:rPr>
            <a:t> pass three of the following exams:</a:t>
          </a: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1943DEC2-0573-4B4F-8D0B-03ED1986ACBA}" type="parTrans" cxnId="{16D1D86F-FCAC-4A27-8223-7F9CC596AF6F}">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B18F2F3-EB1C-43EF-B3D9-903C4025549D}" type="sibTrans" cxnId="{16D1D86F-FCAC-4A27-8223-7F9CC596AF6F}">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3C203C7D-AD6E-45AE-83D7-F0C31996C7F1}">
      <dgm:prSet phldrT="[Text]" custT="1"/>
      <dgm:spPr/>
      <dgm:t>
        <a:bodyPr/>
        <a:lstStyle/>
        <a:p>
          <a:r>
            <a:rPr lang="en-US" sz="2800">
              <a:latin typeface="Open Sans" panose="020B0606030504020204" pitchFamily="34" charset="0"/>
              <a:ea typeface="Open Sans" panose="020B0606030504020204" pitchFamily="34" charset="0"/>
              <a:cs typeface="Open Sans" panose="020B0606030504020204" pitchFamily="34" charset="0"/>
            </a:rPr>
            <a:t>MOS Expert</a:t>
          </a:r>
        </a:p>
      </dgm:t>
    </dgm:pt>
    <dgm:pt modelId="{7C395855-E85E-4B62-9F18-C1DAE92613BB}" type="parTrans" cxnId="{7DF78FDB-EA51-4C9E-83A0-ACFDFB06C0F9}">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275389F8-440A-4548-8D09-DDB797262933}" type="sibTrans" cxnId="{7DF78FDB-EA51-4C9E-83A0-ACFDFB06C0F9}">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0328154-C3CC-44A6-A76E-8B36AC2513AF}">
      <dgm:prSet phldrT="[Text]" custT="1"/>
      <dgm:spPr/>
      <dgm:t>
        <a:bodyPr/>
        <a:lstStyle/>
        <a:p>
          <a:pPr>
            <a:lnSpc>
              <a:spcPct val="100000"/>
            </a:lnSpc>
          </a:pPr>
          <a:r>
            <a:rPr lang="en-US" sz="1400" i="1">
              <a:latin typeface="Open Sans" panose="020B0606030504020204" pitchFamily="34" charset="0"/>
              <a:ea typeface="Open Sans" panose="020B0606030504020204" pitchFamily="34" charset="0"/>
              <a:cs typeface="Open Sans" panose="020B0606030504020204" pitchFamily="34" charset="0"/>
            </a:rPr>
            <a:t>To earn a </a:t>
          </a:r>
          <a:r>
            <a:rPr lang="en-US" sz="1400" b="1" i="1">
              <a:latin typeface="Open Sans" panose="020B0606030504020204" pitchFamily="34" charset="0"/>
              <a:ea typeface="Open Sans" panose="020B0606030504020204" pitchFamily="34" charset="0"/>
              <a:cs typeface="Open Sans" panose="020B0606030504020204" pitchFamily="34" charset="0"/>
            </a:rPr>
            <a:t>Microsoft Office Specialist: Expert </a:t>
          </a:r>
          <a:r>
            <a:rPr lang="en-US" sz="1400" b="0" i="1">
              <a:latin typeface="Open Sans" panose="020B0606030504020204" pitchFamily="34" charset="0"/>
              <a:ea typeface="Open Sans" panose="020B0606030504020204" pitchFamily="34" charset="0"/>
              <a:cs typeface="Open Sans" panose="020B0606030504020204" pitchFamily="34" charset="0"/>
            </a:rPr>
            <a:t>Certification,</a:t>
          </a:r>
          <a:r>
            <a:rPr lang="en-US" sz="1400" b="1" i="1">
              <a:latin typeface="Open Sans" panose="020B0606030504020204" pitchFamily="34" charset="0"/>
              <a:ea typeface="Open Sans" panose="020B0606030504020204" pitchFamily="34" charset="0"/>
              <a:cs typeface="Open Sans" panose="020B0606030504020204" pitchFamily="34" charset="0"/>
            </a:rPr>
            <a:t> </a:t>
          </a:r>
          <a:r>
            <a:rPr lang="en-US" sz="1400" b="0" i="1">
              <a:latin typeface="Open Sans" panose="020B0606030504020204" pitchFamily="34" charset="0"/>
              <a:ea typeface="Open Sans" panose="020B0606030504020204" pitchFamily="34" charset="0"/>
              <a:cs typeface="Open Sans" panose="020B0606030504020204" pitchFamily="34" charset="0"/>
            </a:rPr>
            <a:t>complete the following requirements</a:t>
          </a:r>
          <a:r>
            <a:rPr lang="en-US" sz="1400" i="1">
              <a:latin typeface="Open Sans" panose="020B0606030504020204" pitchFamily="34" charset="0"/>
              <a:ea typeface="Open Sans" panose="020B0606030504020204" pitchFamily="34" charset="0"/>
              <a:cs typeface="Open Sans" panose="020B0606030504020204" pitchFamily="34" charset="0"/>
            </a:rPr>
            <a:t>:</a:t>
          </a:r>
        </a:p>
      </dgm:t>
    </dgm:pt>
    <dgm:pt modelId="{49BDBE2B-6F53-4777-A5FE-4145BF78B1A4}" type="parTrans" cxnId="{B4002ADA-82A3-4FB3-B2F6-5F360D691B6B}">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79F26C74-5437-4595-B6CC-34F068119AD1}" type="sibTrans" cxnId="{B4002ADA-82A3-4FB3-B2F6-5F360D691B6B}">
      <dgm:prSet/>
      <dgm:spPr/>
      <dgm:t>
        <a:bodyPr/>
        <a:lstStyle/>
        <a:p>
          <a:endParaRPr lang="en-US" sz="1500">
            <a:latin typeface="Open Sans" panose="020B0606030504020204" pitchFamily="34" charset="0"/>
            <a:ea typeface="Open Sans" panose="020B0606030504020204" pitchFamily="34" charset="0"/>
            <a:cs typeface="Open Sans" panose="020B0606030504020204" pitchFamily="34" charset="0"/>
          </a:endParaRPr>
        </a:p>
      </dgm:t>
    </dgm:pt>
    <dgm:pt modelId="{60D7F1F6-D246-4C67-A380-F68337C7246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Earn a  Microsoft Office Specialist Associate certification.</a:t>
          </a:r>
        </a:p>
      </dgm:t>
    </dgm:pt>
    <dgm:pt modelId="{05C07A98-4543-42D0-8232-D9D6DE39A113}" type="parTrans" cxnId="{962F9D2F-2A25-4CFB-8FD5-5B0723178539}">
      <dgm:prSet/>
      <dgm:spPr/>
      <dgm:t>
        <a:bodyPr/>
        <a:lstStyle/>
        <a:p>
          <a:endParaRPr lang="en-US"/>
        </a:p>
      </dgm:t>
    </dgm:pt>
    <dgm:pt modelId="{5C0660C2-25F1-4DC0-982D-3E9CDA3C252D}" type="sibTrans" cxnId="{962F9D2F-2A25-4CFB-8FD5-5B0723178539}">
      <dgm:prSet/>
      <dgm:spPr/>
      <dgm:t>
        <a:bodyPr/>
        <a:lstStyle/>
        <a:p>
          <a:endParaRPr lang="en-US"/>
        </a:p>
      </dgm:t>
    </dgm:pt>
    <dgm:pt modelId="{78D60724-3D97-42B8-A7EA-2C3F8968B5C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MO-100: Microsoft Word (Office 2019)</a:t>
          </a:r>
        </a:p>
      </dgm:t>
    </dgm:pt>
    <dgm:pt modelId="{F2A1D311-8A98-4EAC-8E16-4ADCA735B4FB}" type="parTrans" cxnId="{F6CA4E18-78CC-4E53-9F3D-E04A008F5175}">
      <dgm:prSet/>
      <dgm:spPr/>
      <dgm:t>
        <a:bodyPr/>
        <a:lstStyle/>
        <a:p>
          <a:endParaRPr lang="en-US"/>
        </a:p>
      </dgm:t>
    </dgm:pt>
    <dgm:pt modelId="{68741C02-4B5E-4824-B03C-35E26452F8C1}" type="sibTrans" cxnId="{F6CA4E18-78CC-4E53-9F3D-E04A008F5175}">
      <dgm:prSet/>
      <dgm:spPr/>
      <dgm:t>
        <a:bodyPr/>
        <a:lstStyle/>
        <a:p>
          <a:endParaRPr lang="en-US"/>
        </a:p>
      </dgm:t>
    </dgm:pt>
    <dgm:pt modelId="{9CCABB94-2072-49D7-9197-49533226C58A}">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MO-300: Microsoft PowerPoint (Office 2019)</a:t>
          </a:r>
        </a:p>
      </dgm:t>
    </dgm:pt>
    <dgm:pt modelId="{5608E8F3-DDB8-4DD6-A18C-3F24775BD0D0}" type="parTrans" cxnId="{AB6E5EC0-6B93-4965-9073-2D235FD19BE4}">
      <dgm:prSet/>
      <dgm:spPr/>
      <dgm:t>
        <a:bodyPr/>
        <a:lstStyle/>
        <a:p>
          <a:endParaRPr lang="en-US"/>
        </a:p>
      </dgm:t>
    </dgm:pt>
    <dgm:pt modelId="{0EFAFFB9-F4F9-428D-8194-627F05276E5B}" type="sibTrans" cxnId="{AB6E5EC0-6B93-4965-9073-2D235FD19BE4}">
      <dgm:prSet/>
      <dgm:spPr/>
      <dgm:t>
        <a:bodyPr/>
        <a:lstStyle/>
        <a:p>
          <a:endParaRPr lang="en-US"/>
        </a:p>
      </dgm:t>
    </dgm:pt>
    <dgm:pt modelId="{CC49E603-661C-40D8-A49A-CEDF41E8B345}">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MO-200: Microsoft Excel (Office 2019)</a:t>
          </a:r>
        </a:p>
      </dgm:t>
    </dgm:pt>
    <dgm:pt modelId="{7B858CB3-FE27-4045-BCD9-F6600578519C}" type="parTrans" cxnId="{23E088A8-9353-4B7C-8852-676DAEB66229}">
      <dgm:prSet/>
      <dgm:spPr/>
      <dgm:t>
        <a:bodyPr/>
        <a:lstStyle/>
        <a:p>
          <a:endParaRPr lang="en-US"/>
        </a:p>
      </dgm:t>
    </dgm:pt>
    <dgm:pt modelId="{485D3550-4527-4BF5-A6B2-8FDB27C2EB43}" type="sibTrans" cxnId="{23E088A8-9353-4B7C-8852-676DAEB66229}">
      <dgm:prSet/>
      <dgm:spPr/>
      <dgm:t>
        <a:bodyPr/>
        <a:lstStyle/>
        <a:p>
          <a:endParaRPr lang="en-US"/>
        </a:p>
      </dgm:t>
    </dgm:pt>
    <dgm:pt modelId="{33D92066-360D-4214-8650-A91DC7A91937}">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MO-400: Microsoft Outlook (Office 2019)</a:t>
          </a:r>
        </a:p>
      </dgm:t>
    </dgm:pt>
    <dgm:pt modelId="{70A59E6A-0134-47E1-9217-66CF4ED2E862}" type="parTrans" cxnId="{44787769-9D0C-4465-BE8C-F1D2C705096E}">
      <dgm:prSet/>
      <dgm:spPr/>
      <dgm:t>
        <a:bodyPr/>
        <a:lstStyle/>
        <a:p>
          <a:endParaRPr lang="en-US"/>
        </a:p>
      </dgm:t>
    </dgm:pt>
    <dgm:pt modelId="{413E8317-47CD-4E8B-99D1-48F480F71BC2}" type="sibTrans" cxnId="{44787769-9D0C-4465-BE8C-F1D2C705096E}">
      <dgm:prSet/>
      <dgm:spPr/>
      <dgm:t>
        <a:bodyPr/>
        <a:lstStyle/>
        <a:p>
          <a:endParaRPr lang="en-US"/>
        </a:p>
      </dgm:t>
    </dgm:pt>
    <dgm:pt modelId="{22056E94-B965-44A0-BBDC-10F73ED7CB73}">
      <dgm:prSet phldrT="[Text]" custT="1"/>
      <dgm:spPr/>
      <dgm:t>
        <a:bodyPr/>
        <a:lstStyle/>
        <a:p>
          <a:pPr>
            <a:lnSpc>
              <a:spcPct val="100000"/>
            </a:lnSpc>
          </a:pPr>
          <a:endParaRPr lang="en-US" sz="1400">
            <a:latin typeface="Open Sans" panose="020B0606030504020204" pitchFamily="34" charset="0"/>
            <a:ea typeface="Open Sans" panose="020B0606030504020204" pitchFamily="34" charset="0"/>
            <a:cs typeface="Open Sans" panose="020B0606030504020204" pitchFamily="34" charset="0"/>
          </a:endParaRPr>
        </a:p>
      </dgm:t>
    </dgm:pt>
    <dgm:pt modelId="{3403B16F-9A3E-4876-8C0B-B383D9A371D0}" type="parTrans" cxnId="{719A935B-3445-4B9D-863F-E217F0F1CFAF}">
      <dgm:prSet/>
      <dgm:spPr/>
      <dgm:t>
        <a:bodyPr/>
        <a:lstStyle/>
        <a:p>
          <a:endParaRPr lang="en-US"/>
        </a:p>
      </dgm:t>
    </dgm:pt>
    <dgm:pt modelId="{37D3ADA1-6066-4B7A-8656-646F703A5D22}" type="sibTrans" cxnId="{719A935B-3445-4B9D-863F-E217F0F1CFAF}">
      <dgm:prSet/>
      <dgm:spPr/>
      <dgm:t>
        <a:bodyPr/>
        <a:lstStyle/>
        <a:p>
          <a:endParaRPr lang="en-US"/>
        </a:p>
      </dgm:t>
    </dgm:pt>
    <dgm:pt modelId="{BD918D71-BF14-4CE6-841E-6C6782EFFD6E}">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Pass any two of the following three Expert exams:</a:t>
          </a:r>
        </a:p>
      </dgm:t>
    </dgm:pt>
    <dgm:pt modelId="{53EFD89D-446B-4969-AD35-33EB828C89B3}" type="parTrans" cxnId="{EB7C9930-0219-40F0-B9CD-FFB4FFFAE517}">
      <dgm:prSet/>
      <dgm:spPr/>
      <dgm:t>
        <a:bodyPr/>
        <a:lstStyle/>
        <a:p>
          <a:endParaRPr lang="en-US"/>
        </a:p>
      </dgm:t>
    </dgm:pt>
    <dgm:pt modelId="{4958359F-17AD-490D-8E50-80EDF6683F3A}" type="sibTrans" cxnId="{EB7C9930-0219-40F0-B9CD-FFB4FFFAE517}">
      <dgm:prSet/>
      <dgm:spPr/>
      <dgm:t>
        <a:bodyPr/>
        <a:lstStyle/>
        <a:p>
          <a:endParaRPr lang="en-US"/>
        </a:p>
      </dgm:t>
    </dgm:pt>
    <dgm:pt modelId="{2FC20A8C-7C87-4157-B612-BD990892298C}">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MO-101: Microsoft Word Expert (Office 2019)</a:t>
          </a:r>
        </a:p>
      </dgm:t>
    </dgm:pt>
    <dgm:pt modelId="{A01D3A86-1474-4EAE-B3B5-20362858B5F5}" type="parTrans" cxnId="{78725D76-FB2C-448B-8E5D-D27FB43C6AE1}">
      <dgm:prSet/>
      <dgm:spPr/>
      <dgm:t>
        <a:bodyPr/>
        <a:lstStyle/>
        <a:p>
          <a:endParaRPr lang="en-US"/>
        </a:p>
      </dgm:t>
    </dgm:pt>
    <dgm:pt modelId="{6F910946-BBAA-4FAE-AD16-1E6D7176FCF5}" type="sibTrans" cxnId="{78725D76-FB2C-448B-8E5D-D27FB43C6AE1}">
      <dgm:prSet/>
      <dgm:spPr/>
      <dgm:t>
        <a:bodyPr/>
        <a:lstStyle/>
        <a:p>
          <a:endParaRPr lang="en-US"/>
        </a:p>
      </dgm:t>
    </dgm:pt>
    <dgm:pt modelId="{4FF00CF8-0368-41A5-9485-C259843FA76D}">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MO-201: Microsoft Excel Expert (Office 2019)</a:t>
          </a:r>
        </a:p>
      </dgm:t>
    </dgm:pt>
    <dgm:pt modelId="{53941293-D1EC-406D-AD03-E44427E76E14}" type="parTrans" cxnId="{F7F19870-255F-45BF-892F-724018788A77}">
      <dgm:prSet/>
      <dgm:spPr/>
      <dgm:t>
        <a:bodyPr/>
        <a:lstStyle/>
        <a:p>
          <a:endParaRPr lang="en-US"/>
        </a:p>
      </dgm:t>
    </dgm:pt>
    <dgm:pt modelId="{64079131-AD64-413E-8C63-B6B367CFFE6D}" type="sibTrans" cxnId="{F7F19870-255F-45BF-892F-724018788A77}">
      <dgm:prSet/>
      <dgm:spPr/>
      <dgm:t>
        <a:bodyPr/>
        <a:lstStyle/>
        <a:p>
          <a:endParaRPr lang="en-US"/>
        </a:p>
      </dgm:t>
    </dgm:pt>
    <dgm:pt modelId="{4F6772EE-D425-4419-B83F-5389DB2EDAC4}">
      <dgm:prSet phldrT="[Text]" custT="1"/>
      <dgm:spPr/>
      <dgm:t>
        <a:bodyPr/>
        <a:lstStyle/>
        <a:p>
          <a:pPr>
            <a:lnSpc>
              <a:spcPct val="100000"/>
            </a:lnSpc>
          </a:pPr>
          <a:r>
            <a:rPr lang="en-US" sz="1400">
              <a:latin typeface="Open Sans" panose="020B0606030504020204" pitchFamily="34" charset="0"/>
              <a:ea typeface="Open Sans" panose="020B0606030504020204" pitchFamily="34" charset="0"/>
              <a:cs typeface="Open Sans" panose="020B0606030504020204" pitchFamily="34" charset="0"/>
            </a:rPr>
            <a:t>MO-500: Microsoft Access Expert (Office 2019)</a:t>
          </a:r>
        </a:p>
      </dgm:t>
    </dgm:pt>
    <dgm:pt modelId="{14849CA2-D639-4E5C-B0B4-23868DE526FC}" type="parTrans" cxnId="{F51BDD81-944F-4222-8D46-805D4EB635DE}">
      <dgm:prSet/>
      <dgm:spPr/>
      <dgm:t>
        <a:bodyPr/>
        <a:lstStyle/>
        <a:p>
          <a:endParaRPr lang="en-US"/>
        </a:p>
      </dgm:t>
    </dgm:pt>
    <dgm:pt modelId="{96712840-4F0E-4CB7-9569-EF4B97A19377}" type="sibTrans" cxnId="{F51BDD81-944F-4222-8D46-805D4EB635DE}">
      <dgm:prSet/>
      <dgm:spPr/>
      <dgm:t>
        <a:bodyPr/>
        <a:lstStyle/>
        <a:p>
          <a:endParaRPr lang="en-US"/>
        </a:p>
      </dgm:t>
    </dgm:pt>
    <dgm:pt modelId="{25886DFE-4D68-4198-9824-64A9FF641581}" type="pres">
      <dgm:prSet presAssocID="{84BE9FB0-5997-4470-91DC-9B3839A2696D}" presName="Name0" presStyleCnt="0">
        <dgm:presLayoutVars>
          <dgm:chMax val="5"/>
          <dgm:chPref val="5"/>
          <dgm:dir/>
          <dgm:animLvl val="lvl"/>
        </dgm:presLayoutVars>
      </dgm:prSet>
      <dgm:spPr/>
    </dgm:pt>
    <dgm:pt modelId="{C1396CBB-AF12-4BEE-865B-815F18B5819B}" type="pres">
      <dgm:prSet presAssocID="{52E0640A-4DB8-4C42-8569-03C1551E758A}" presName="parentText1" presStyleLbl="node1" presStyleIdx="0" presStyleCnt="2">
        <dgm:presLayoutVars>
          <dgm:chMax/>
          <dgm:chPref val="3"/>
          <dgm:bulletEnabled val="1"/>
        </dgm:presLayoutVars>
      </dgm:prSet>
      <dgm:spPr/>
    </dgm:pt>
    <dgm:pt modelId="{563E3779-3863-4437-A9D1-2CB4CD8A9788}" type="pres">
      <dgm:prSet presAssocID="{52E0640A-4DB8-4C42-8569-03C1551E758A}" presName="childText1" presStyleLbl="solidAlignAcc1" presStyleIdx="0" presStyleCnt="2">
        <dgm:presLayoutVars>
          <dgm:chMax val="0"/>
          <dgm:chPref val="0"/>
          <dgm:bulletEnabled val="1"/>
        </dgm:presLayoutVars>
      </dgm:prSet>
      <dgm:spPr/>
    </dgm:pt>
    <dgm:pt modelId="{20B5B0B5-FC4F-4C75-8D56-09044CC931E5}" type="pres">
      <dgm:prSet presAssocID="{3C203C7D-AD6E-45AE-83D7-F0C31996C7F1}" presName="parentText2" presStyleLbl="node1" presStyleIdx="1" presStyleCnt="2">
        <dgm:presLayoutVars>
          <dgm:chMax/>
          <dgm:chPref val="3"/>
          <dgm:bulletEnabled val="1"/>
        </dgm:presLayoutVars>
      </dgm:prSet>
      <dgm:spPr/>
    </dgm:pt>
    <dgm:pt modelId="{D1196776-E85E-4979-BA5E-5E170A7DA255}" type="pres">
      <dgm:prSet presAssocID="{3C203C7D-AD6E-45AE-83D7-F0C31996C7F1}" presName="childText2" presStyleLbl="solidAlignAcc1" presStyleIdx="1" presStyleCnt="2">
        <dgm:presLayoutVars>
          <dgm:chMax val="0"/>
          <dgm:chPref val="0"/>
          <dgm:bulletEnabled val="1"/>
        </dgm:presLayoutVars>
      </dgm:prSet>
      <dgm:spPr/>
    </dgm:pt>
  </dgm:ptLst>
  <dgm:cxnLst>
    <dgm:cxn modelId="{4F5ADA02-5AE6-4BC0-859A-8B5943E8149E}" type="presOf" srcId="{22056E94-B965-44A0-BBDC-10F73ED7CB73}" destId="{D1196776-E85E-4979-BA5E-5E170A7DA255}" srcOrd="0" destOrd="6" presId="urn:microsoft.com/office/officeart/2009/3/layout/IncreasingArrowsProcess"/>
    <dgm:cxn modelId="{2832BE03-C1A3-4BF1-A0FC-250B2C6B63D5}" type="presOf" srcId="{70328154-C3CC-44A6-A76E-8B36AC2513AF}" destId="{D1196776-E85E-4979-BA5E-5E170A7DA255}" srcOrd="0" destOrd="0" presId="urn:microsoft.com/office/officeart/2009/3/layout/IncreasingArrowsProcess"/>
    <dgm:cxn modelId="{69FE3E07-9ABD-4EF9-8F56-45EA2E70CFB1}" srcId="{84BE9FB0-5997-4470-91DC-9B3839A2696D}" destId="{52E0640A-4DB8-4C42-8569-03C1551E758A}" srcOrd="0" destOrd="0" parTransId="{3CC006ED-2882-40E2-BFEF-3E5A125AB2AF}" sibTransId="{9F704104-505D-40DA-A3C3-50AC60CDB204}"/>
    <dgm:cxn modelId="{A867F711-0445-4605-B7E9-63DCD79A8A38}" type="presOf" srcId="{3C203C7D-AD6E-45AE-83D7-F0C31996C7F1}" destId="{20B5B0B5-FC4F-4C75-8D56-09044CC931E5}" srcOrd="0" destOrd="0" presId="urn:microsoft.com/office/officeart/2009/3/layout/IncreasingArrowsProcess"/>
    <dgm:cxn modelId="{F6CA4E18-78CC-4E53-9F3D-E04A008F5175}" srcId="{DCB020E4-3EE1-4F61-96DB-15DFAFDCE7E4}" destId="{78D60724-3D97-42B8-A7EA-2C3F8968B5CE}" srcOrd="0" destOrd="0" parTransId="{F2A1D311-8A98-4EAC-8E16-4ADCA735B4FB}" sibTransId="{68741C02-4B5E-4824-B03C-35E26452F8C1}"/>
    <dgm:cxn modelId="{962F9D2F-2A25-4CFB-8FD5-5B0723178539}" srcId="{70328154-C3CC-44A6-A76E-8B36AC2513AF}" destId="{60D7F1F6-D246-4C67-A380-F68337C7246E}" srcOrd="0" destOrd="0" parTransId="{05C07A98-4543-42D0-8232-D9D6DE39A113}" sibTransId="{5C0660C2-25F1-4DC0-982D-3E9CDA3C252D}"/>
    <dgm:cxn modelId="{EB7C9930-0219-40F0-B9CD-FFB4FFFAE517}" srcId="{70328154-C3CC-44A6-A76E-8B36AC2513AF}" destId="{BD918D71-BF14-4CE6-841E-6C6782EFFD6E}" srcOrd="1" destOrd="0" parTransId="{53EFD89D-446B-4969-AD35-33EB828C89B3}" sibTransId="{4958359F-17AD-490D-8E50-80EDF6683F3A}"/>
    <dgm:cxn modelId="{719A935B-3445-4B9D-863F-E217F0F1CFAF}" srcId="{3C203C7D-AD6E-45AE-83D7-F0C31996C7F1}" destId="{22056E94-B965-44A0-BBDC-10F73ED7CB73}" srcOrd="1" destOrd="0" parTransId="{3403B16F-9A3E-4876-8C0B-B383D9A371D0}" sibTransId="{37D3ADA1-6066-4B7A-8656-646F703A5D22}"/>
    <dgm:cxn modelId="{FE3BEC60-E7C4-4D03-AD1C-425B61D08703}" type="presOf" srcId="{4F6772EE-D425-4419-B83F-5389DB2EDAC4}" destId="{D1196776-E85E-4979-BA5E-5E170A7DA255}" srcOrd="0" destOrd="5" presId="urn:microsoft.com/office/officeart/2009/3/layout/IncreasingArrowsProcess"/>
    <dgm:cxn modelId="{68820C64-CA9A-4B70-9BE3-5520F74AEE57}" type="presOf" srcId="{BD918D71-BF14-4CE6-841E-6C6782EFFD6E}" destId="{D1196776-E85E-4979-BA5E-5E170A7DA255}" srcOrd="0" destOrd="2" presId="urn:microsoft.com/office/officeart/2009/3/layout/IncreasingArrowsProcess"/>
    <dgm:cxn modelId="{79F5F646-6E80-49C1-80EF-043839AEAAE1}" type="presOf" srcId="{2FC20A8C-7C87-4157-B612-BD990892298C}" destId="{D1196776-E85E-4979-BA5E-5E170A7DA255}" srcOrd="0" destOrd="3" presId="urn:microsoft.com/office/officeart/2009/3/layout/IncreasingArrowsProcess"/>
    <dgm:cxn modelId="{44787769-9D0C-4465-BE8C-F1D2C705096E}" srcId="{DCB020E4-3EE1-4F61-96DB-15DFAFDCE7E4}" destId="{33D92066-360D-4214-8650-A91DC7A91937}" srcOrd="3" destOrd="0" parTransId="{70A59E6A-0134-47E1-9217-66CF4ED2E862}" sibTransId="{413E8317-47CD-4E8B-99D1-48F480F71BC2}"/>
    <dgm:cxn modelId="{2697CE4D-7F6C-4FB7-8715-C13D31D8C187}" type="presOf" srcId="{33D92066-360D-4214-8650-A91DC7A91937}" destId="{563E3779-3863-4437-A9D1-2CB4CD8A9788}" srcOrd="0" destOrd="4" presId="urn:microsoft.com/office/officeart/2009/3/layout/IncreasingArrowsProcess"/>
    <dgm:cxn modelId="{16D1D86F-FCAC-4A27-8223-7F9CC596AF6F}" srcId="{52E0640A-4DB8-4C42-8569-03C1551E758A}" destId="{DCB020E4-3EE1-4F61-96DB-15DFAFDCE7E4}" srcOrd="0" destOrd="0" parTransId="{1943DEC2-0573-4B4F-8D0B-03ED1986ACBA}" sibTransId="{7B18F2F3-EB1C-43EF-B3D9-903C4025549D}"/>
    <dgm:cxn modelId="{F7F19870-255F-45BF-892F-724018788A77}" srcId="{BD918D71-BF14-4CE6-841E-6C6782EFFD6E}" destId="{4FF00CF8-0368-41A5-9485-C259843FA76D}" srcOrd="1" destOrd="0" parTransId="{53941293-D1EC-406D-AD03-E44427E76E14}" sibTransId="{64079131-AD64-413E-8C63-B6B367CFFE6D}"/>
    <dgm:cxn modelId="{78725D76-FB2C-448B-8E5D-D27FB43C6AE1}" srcId="{BD918D71-BF14-4CE6-841E-6C6782EFFD6E}" destId="{2FC20A8C-7C87-4157-B612-BD990892298C}" srcOrd="0" destOrd="0" parTransId="{A01D3A86-1474-4EAE-B3B5-20362858B5F5}" sibTransId="{6F910946-BBAA-4FAE-AD16-1E6D7176FCF5}"/>
    <dgm:cxn modelId="{98D6667F-091C-4DD5-995B-ACEB7CC421CA}" type="presOf" srcId="{9CCABB94-2072-49D7-9197-49533226C58A}" destId="{563E3779-3863-4437-A9D1-2CB4CD8A9788}" srcOrd="0" destOrd="3" presId="urn:microsoft.com/office/officeart/2009/3/layout/IncreasingArrowsProcess"/>
    <dgm:cxn modelId="{F51BDD81-944F-4222-8D46-805D4EB635DE}" srcId="{BD918D71-BF14-4CE6-841E-6C6782EFFD6E}" destId="{4F6772EE-D425-4419-B83F-5389DB2EDAC4}" srcOrd="2" destOrd="0" parTransId="{14849CA2-D639-4E5C-B0B4-23868DE526FC}" sibTransId="{96712840-4F0E-4CB7-9569-EF4B97A19377}"/>
    <dgm:cxn modelId="{8514A39D-C6D7-4A68-BAA5-8FF4B5CB1985}" type="presOf" srcId="{52E0640A-4DB8-4C42-8569-03C1551E758A}" destId="{C1396CBB-AF12-4BEE-865B-815F18B5819B}" srcOrd="0" destOrd="0" presId="urn:microsoft.com/office/officeart/2009/3/layout/IncreasingArrowsProcess"/>
    <dgm:cxn modelId="{23E088A8-9353-4B7C-8852-676DAEB66229}" srcId="{DCB020E4-3EE1-4F61-96DB-15DFAFDCE7E4}" destId="{CC49E603-661C-40D8-A49A-CEDF41E8B345}" srcOrd="1" destOrd="0" parTransId="{7B858CB3-FE27-4045-BCD9-F6600578519C}" sibTransId="{485D3550-4527-4BF5-A6B2-8FDB27C2EB43}"/>
    <dgm:cxn modelId="{97EFC3BA-5ACB-416F-B84F-371968099C11}" type="presOf" srcId="{4FF00CF8-0368-41A5-9485-C259843FA76D}" destId="{D1196776-E85E-4979-BA5E-5E170A7DA255}" srcOrd="0" destOrd="4" presId="urn:microsoft.com/office/officeart/2009/3/layout/IncreasingArrowsProcess"/>
    <dgm:cxn modelId="{AB6E5EC0-6B93-4965-9073-2D235FD19BE4}" srcId="{DCB020E4-3EE1-4F61-96DB-15DFAFDCE7E4}" destId="{9CCABB94-2072-49D7-9197-49533226C58A}" srcOrd="2" destOrd="0" parTransId="{5608E8F3-DDB8-4DD6-A18C-3F24775BD0D0}" sibTransId="{0EFAFFB9-F4F9-428D-8194-627F05276E5B}"/>
    <dgm:cxn modelId="{034207CA-F865-4038-ADBA-4691AA527733}" type="presOf" srcId="{DCB020E4-3EE1-4F61-96DB-15DFAFDCE7E4}" destId="{563E3779-3863-4437-A9D1-2CB4CD8A9788}" srcOrd="0" destOrd="0" presId="urn:microsoft.com/office/officeart/2009/3/layout/IncreasingArrowsProcess"/>
    <dgm:cxn modelId="{8E89C0CA-6A2B-43BB-81D0-E31FED1B4F23}" type="presOf" srcId="{60D7F1F6-D246-4C67-A380-F68337C7246E}" destId="{D1196776-E85E-4979-BA5E-5E170A7DA255}" srcOrd="0" destOrd="1" presId="urn:microsoft.com/office/officeart/2009/3/layout/IncreasingArrowsProcess"/>
    <dgm:cxn modelId="{077CDED9-46FD-49EE-B038-9A14C4BB58C4}" type="presOf" srcId="{84BE9FB0-5997-4470-91DC-9B3839A2696D}" destId="{25886DFE-4D68-4198-9824-64A9FF641581}" srcOrd="0" destOrd="0" presId="urn:microsoft.com/office/officeart/2009/3/layout/IncreasingArrowsProcess"/>
    <dgm:cxn modelId="{B4002ADA-82A3-4FB3-B2F6-5F360D691B6B}" srcId="{3C203C7D-AD6E-45AE-83D7-F0C31996C7F1}" destId="{70328154-C3CC-44A6-A76E-8B36AC2513AF}" srcOrd="0" destOrd="0" parTransId="{49BDBE2B-6F53-4777-A5FE-4145BF78B1A4}" sibTransId="{79F26C74-5437-4595-B6CC-34F068119AD1}"/>
    <dgm:cxn modelId="{7DF78FDB-EA51-4C9E-83A0-ACFDFB06C0F9}" srcId="{84BE9FB0-5997-4470-91DC-9B3839A2696D}" destId="{3C203C7D-AD6E-45AE-83D7-F0C31996C7F1}" srcOrd="1" destOrd="0" parTransId="{7C395855-E85E-4B62-9F18-C1DAE92613BB}" sibTransId="{275389F8-440A-4548-8D09-DDB797262933}"/>
    <dgm:cxn modelId="{9FCBEBE7-AC32-47FC-B0A7-43E027A94AE3}" type="presOf" srcId="{78D60724-3D97-42B8-A7EA-2C3F8968B5CE}" destId="{563E3779-3863-4437-A9D1-2CB4CD8A9788}" srcOrd="0" destOrd="1" presId="urn:microsoft.com/office/officeart/2009/3/layout/IncreasingArrowsProcess"/>
    <dgm:cxn modelId="{0324BEFF-4DBC-43B5-A994-5FA339A2F307}" type="presOf" srcId="{CC49E603-661C-40D8-A49A-CEDF41E8B345}" destId="{563E3779-3863-4437-A9D1-2CB4CD8A9788}" srcOrd="0" destOrd="2" presId="urn:microsoft.com/office/officeart/2009/3/layout/IncreasingArrowsProcess"/>
    <dgm:cxn modelId="{364AD2FC-F4BC-4F58-B25C-8FBC38C1E3C2}" type="presParOf" srcId="{25886DFE-4D68-4198-9824-64A9FF641581}" destId="{C1396CBB-AF12-4BEE-865B-815F18B5819B}" srcOrd="0" destOrd="0" presId="urn:microsoft.com/office/officeart/2009/3/layout/IncreasingArrowsProcess"/>
    <dgm:cxn modelId="{CFF85C3C-667C-49C8-8F41-EB70C9559B2D}" type="presParOf" srcId="{25886DFE-4D68-4198-9824-64A9FF641581}" destId="{563E3779-3863-4437-A9D1-2CB4CD8A9788}" srcOrd="1" destOrd="0" presId="urn:microsoft.com/office/officeart/2009/3/layout/IncreasingArrowsProcess"/>
    <dgm:cxn modelId="{87B6F5B1-2A16-4511-A4A7-46A0A961DC2F}" type="presParOf" srcId="{25886DFE-4D68-4198-9824-64A9FF641581}" destId="{20B5B0B5-FC4F-4C75-8D56-09044CC931E5}" srcOrd="2" destOrd="0" presId="urn:microsoft.com/office/officeart/2009/3/layout/IncreasingArrowsProcess"/>
    <dgm:cxn modelId="{4D3F5548-AE32-40BA-82AE-CFAE4776356B}" type="presParOf" srcId="{25886DFE-4D68-4198-9824-64A9FF641581}" destId="{D1196776-E85E-4979-BA5E-5E170A7DA255}" srcOrd="3"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505E82-E055-449F-B6DA-D6598EBD00E7}">
      <dsp:nvSpPr>
        <dsp:cNvPr id="0" name=""/>
        <dsp:cNvSpPr/>
      </dsp:nvSpPr>
      <dsp:spPr>
        <a:xfrm>
          <a:off x="27882" y="327385"/>
          <a:ext cx="1920234" cy="1188719"/>
        </a:xfrm>
        <a:prstGeom prst="rect">
          <a:avLst/>
        </a:prstGeom>
        <a:blipFill dpi="0" rotWithShape="1">
          <a:blip xmlns:r="http://schemas.openxmlformats.org/officeDocument/2006/relationships" r:embed="rId1"/>
          <a:srcRect/>
          <a:stretch>
            <a:fillRect l="-1446" r="-69"/>
          </a:stretch>
        </a:blip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7395406-E1A5-4BA2-92E9-7E6CA46D2644}">
      <dsp:nvSpPr>
        <dsp:cNvPr id="0" name=""/>
        <dsp:cNvSpPr/>
      </dsp:nvSpPr>
      <dsp:spPr>
        <a:xfrm flipH="1">
          <a:off x="173" y="324089"/>
          <a:ext cx="1822" cy="3169339"/>
        </a:xfrm>
        <a:prstGeom prst="line">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ED8B26-E3EF-4A57-8F9D-ACAB5185B9F5}">
      <dsp:nvSpPr>
        <dsp:cNvPr id="0" name=""/>
        <dsp:cNvSpPr/>
      </dsp:nvSpPr>
      <dsp:spPr>
        <a:xfrm>
          <a:off x="986" y="1544768"/>
          <a:ext cx="1974026" cy="1974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u="none" kern="1200" dirty="0"/>
            <a:t>Demonstrate that you have the skills needed to get the most out of Office by earning a Microsoft Office Specialist (MOS) certification in a specific Office program. Holding a MOS certification can earn an entry-level business employee as much as $16,000 more in annual salary than uncertified peers.*</a:t>
          </a:r>
          <a:endParaRPr lang="en-US" sz="1100" kern="1200" dirty="0"/>
        </a:p>
      </dsp:txBody>
      <dsp:txXfrm>
        <a:off x="986" y="1544768"/>
        <a:ext cx="1974026" cy="1974026"/>
      </dsp:txXfrm>
    </dsp:sp>
    <dsp:sp modelId="{DC8392E7-CAC4-4A07-8CF9-C964771B949A}">
      <dsp:nvSpPr>
        <dsp:cNvPr id="0" name=""/>
        <dsp:cNvSpPr/>
      </dsp:nvSpPr>
      <dsp:spPr>
        <a:xfrm>
          <a:off x="2004340" y="325737"/>
          <a:ext cx="1920234" cy="1188719"/>
        </a:xfrm>
        <a:prstGeom prst="rect">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12" r="126"/>
          </a:stretch>
        </a:blip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D56B6A9-543A-4037-BD52-78DC7FEA4E90}">
      <dsp:nvSpPr>
        <dsp:cNvPr id="0" name=""/>
        <dsp:cNvSpPr/>
      </dsp:nvSpPr>
      <dsp:spPr>
        <a:xfrm flipH="1">
          <a:off x="1975569" y="326388"/>
          <a:ext cx="3948" cy="3161443"/>
        </a:xfrm>
        <a:prstGeom prst="line">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1E97F36-D9D2-42A9-97DD-079B5CBA834C}">
      <dsp:nvSpPr>
        <dsp:cNvPr id="0" name=""/>
        <dsp:cNvSpPr/>
      </dsp:nvSpPr>
      <dsp:spPr>
        <a:xfrm>
          <a:off x="1977444" y="1534256"/>
          <a:ext cx="1974026" cy="1974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u="none" kern="1200" dirty="0"/>
            <a:t>Demonstrate that you have advanced skills in key Office programs by earning a Microsoft Office Specialist Expert certification.</a:t>
          </a:r>
          <a:endParaRPr lang="en-US" sz="1100" kern="1200" dirty="0"/>
        </a:p>
      </dsp:txBody>
      <dsp:txXfrm>
        <a:off x="1977444" y="1534256"/>
        <a:ext cx="1974026" cy="1974026"/>
      </dsp:txXfrm>
    </dsp:sp>
    <dsp:sp modelId="{1AE02A09-9F74-4E96-A6E1-AB058B51F83E}">
      <dsp:nvSpPr>
        <dsp:cNvPr id="0" name=""/>
        <dsp:cNvSpPr/>
      </dsp:nvSpPr>
      <dsp:spPr>
        <a:xfrm>
          <a:off x="3980799" y="325737"/>
          <a:ext cx="1920234" cy="1188719"/>
        </a:xfrm>
        <a:prstGeom prst="rect">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a:stretch>
        </a:blipFill>
        <a:ln w="127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107F17C-47C2-491E-8023-1113677151A0}">
      <dsp:nvSpPr>
        <dsp:cNvPr id="0" name=""/>
        <dsp:cNvSpPr/>
      </dsp:nvSpPr>
      <dsp:spPr>
        <a:xfrm flipH="1">
          <a:off x="3952027" y="326388"/>
          <a:ext cx="3948" cy="3161443"/>
        </a:xfrm>
        <a:prstGeom prst="line">
          <a:avLst/>
        </a:prstGeom>
        <a:noFill/>
        <a:ln w="127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07EC73-7AC0-4E51-B6BE-9E3AFA06DED8}">
      <dsp:nvSpPr>
        <dsp:cNvPr id="0" name=""/>
        <dsp:cNvSpPr/>
      </dsp:nvSpPr>
      <dsp:spPr>
        <a:xfrm>
          <a:off x="3953902" y="1534256"/>
          <a:ext cx="1974026" cy="19740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1910" tIns="41910" rIns="41910" bIns="41910" numCol="1" spcCol="1270" anchor="t" anchorCtr="0">
          <a:noAutofit/>
        </a:bodyPr>
        <a:lstStyle/>
        <a:p>
          <a:pPr marL="0" lvl="0" indent="0" algn="l" defTabSz="488950">
            <a:lnSpc>
              <a:spcPct val="90000"/>
            </a:lnSpc>
            <a:spcBef>
              <a:spcPct val="0"/>
            </a:spcBef>
            <a:spcAft>
              <a:spcPct val="35000"/>
            </a:spcAft>
            <a:buNone/>
          </a:pPr>
          <a:r>
            <a:rPr lang="en-US" sz="1100" b="0" u="none" kern="1200" dirty="0"/>
            <a:t>Demonstrate that you have the deepest level of skills needed to proficiently use Microsoft Office. </a:t>
          </a:r>
          <a:endParaRPr lang="en-US" sz="1100" kern="1200" dirty="0"/>
        </a:p>
      </dsp:txBody>
      <dsp:txXfrm>
        <a:off x="3953902" y="1534256"/>
        <a:ext cx="1974026" cy="197402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6D3749-E745-47D1-BE50-1E170DA4000A}">
      <dsp:nvSpPr>
        <dsp:cNvPr id="0" name=""/>
        <dsp:cNvSpPr/>
      </dsp:nvSpPr>
      <dsp:spPr>
        <a:xfrm>
          <a:off x="2378" y="6447"/>
          <a:ext cx="1097114" cy="1097114"/>
        </a:xfrm>
        <a:prstGeom prst="chord">
          <a:avLst>
            <a:gd name="adj1" fmla="val 4800000"/>
            <a:gd name="adj2" fmla="val 16800000"/>
          </a:avLst>
        </a:prstGeom>
        <a:solidFill>
          <a:schemeClr val="accent4">
            <a:tint val="40000"/>
            <a:hueOff val="0"/>
            <a:satOff val="0"/>
            <a:lumOff val="0"/>
            <a:alphaOff val="0"/>
          </a:schemeClr>
        </a:solidFill>
        <a:ln>
          <a:noFill/>
        </a:ln>
        <a:effectLst>
          <a:outerShdw blurRad="50800" dist="15875" dir="5400000" algn="ctr" rotWithShape="0">
            <a:srgbClr val="000000">
              <a:alpha val="68000"/>
            </a:srgbClr>
          </a:outerShdw>
        </a:effectLst>
      </dsp:spPr>
      <dsp:style>
        <a:lnRef idx="0">
          <a:scrgbClr r="0" g="0" b="0"/>
        </a:lnRef>
        <a:fillRef idx="1">
          <a:scrgbClr r="0" g="0" b="0"/>
        </a:fillRef>
        <a:effectRef idx="2">
          <a:scrgbClr r="0" g="0" b="0"/>
        </a:effectRef>
        <a:fontRef idx="minor"/>
      </dsp:style>
    </dsp:sp>
    <dsp:sp modelId="{CC966A89-4DCD-4078-958A-D03712350D61}">
      <dsp:nvSpPr>
        <dsp:cNvPr id="0" name=""/>
        <dsp:cNvSpPr/>
      </dsp:nvSpPr>
      <dsp:spPr>
        <a:xfrm>
          <a:off x="112090" y="116158"/>
          <a:ext cx="877691" cy="877691"/>
        </a:xfrm>
        <a:prstGeom prst="pie">
          <a:avLst>
            <a:gd name="adj1" fmla="val 12600000"/>
            <a:gd name="adj2" fmla="val 16200000"/>
          </a:avLst>
        </a:prstGeom>
        <a:gradFill rotWithShape="0">
          <a:gsLst>
            <a:gs pos="0">
              <a:schemeClr val="accent4">
                <a:hueOff val="0"/>
                <a:satOff val="0"/>
                <a:lumOff val="0"/>
                <a:alphaOff val="0"/>
                <a:tint val="85000"/>
                <a:shade val="98000"/>
                <a:satMod val="110000"/>
                <a:lumMod val="103000"/>
              </a:schemeClr>
            </a:gs>
            <a:gs pos="50000">
              <a:schemeClr val="accent4">
                <a:hueOff val="0"/>
                <a:satOff val="0"/>
                <a:lumOff val="0"/>
                <a:alphaOff val="0"/>
                <a:shade val="85000"/>
                <a:satMod val="105000"/>
                <a:lumMod val="100000"/>
              </a:schemeClr>
            </a:gs>
            <a:gs pos="100000">
              <a:schemeClr val="accent4">
                <a:hueOff val="0"/>
                <a:satOff val="0"/>
                <a:lumOff val="0"/>
                <a:alphaOff val="0"/>
                <a:shade val="60000"/>
                <a:satMod val="120000"/>
                <a:lumMod val="100000"/>
              </a:schemeClr>
            </a:gs>
          </a:gsLst>
          <a:lin ang="5400000" scaled="0"/>
        </a:gradFill>
        <a:ln w="9525" cap="flat" cmpd="sng" algn="ctr">
          <a:solidFill>
            <a:schemeClr val="accent4">
              <a:hueOff val="0"/>
              <a:satOff val="0"/>
              <a:lumOff val="0"/>
              <a:alphaOff val="0"/>
            </a:schemeClr>
          </a:solidFill>
          <a:prstDash val="solid"/>
        </a:ln>
        <a:effectLst>
          <a:outerShdw blurRad="88900" dist="2794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7F7BF7BB-F936-42C3-9B13-24AAF8683751}">
      <dsp:nvSpPr>
        <dsp:cNvPr id="0" name=""/>
        <dsp:cNvSpPr/>
      </dsp:nvSpPr>
      <dsp:spPr>
        <a:xfrm rot="16200000">
          <a:off x="-1259302" y="2474954"/>
          <a:ext cx="3181630" cy="658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244600">
            <a:lnSpc>
              <a:spcPct val="90000"/>
            </a:lnSpc>
            <a:spcBef>
              <a:spcPct val="0"/>
            </a:spcBef>
            <a:spcAft>
              <a:spcPct val="35000"/>
            </a:spcAft>
            <a:buNone/>
          </a:pPr>
          <a:r>
            <a:rPr lang="en-US" sz="2800" kern="1200">
              <a:latin typeface="Open Sans" panose="020B0606030504020204" pitchFamily="34" charset="0"/>
              <a:ea typeface="Open Sans" panose="020B0606030504020204" pitchFamily="34" charset="0"/>
              <a:cs typeface="Open Sans" panose="020B0606030504020204" pitchFamily="34" charset="0"/>
            </a:rPr>
            <a:t>MOS Specialist</a:t>
          </a:r>
        </a:p>
      </dsp:txBody>
      <dsp:txXfrm>
        <a:off x="-1259302" y="2474954"/>
        <a:ext cx="3181630" cy="658268"/>
      </dsp:txXfrm>
    </dsp:sp>
    <dsp:sp modelId="{47DFCB08-3965-47D0-908A-DB149982F14B}">
      <dsp:nvSpPr>
        <dsp:cNvPr id="0" name=""/>
        <dsp:cNvSpPr/>
      </dsp:nvSpPr>
      <dsp:spPr>
        <a:xfrm>
          <a:off x="770358" y="6447"/>
          <a:ext cx="2194228" cy="4388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pPr>
          <a:r>
            <a:rPr lang="en-US" sz="1400" i="1" kern="1200">
              <a:latin typeface="Open Sans" panose="020B0606030504020204" pitchFamily="34" charset="0"/>
              <a:ea typeface="Open Sans" panose="020B0606030504020204" pitchFamily="34" charset="0"/>
              <a:cs typeface="Open Sans" panose="020B0606030504020204" pitchFamily="34" charset="0"/>
            </a:rPr>
            <a:t>To earn </a:t>
          </a:r>
          <a:r>
            <a:rPr lang="en-US" sz="1400" b="1" i="1" kern="1200">
              <a:latin typeface="Open Sans" panose="020B0606030504020204" pitchFamily="34" charset="0"/>
              <a:ea typeface="Open Sans" panose="020B0606030504020204" pitchFamily="34" charset="0"/>
              <a:cs typeface="Open Sans" panose="020B0606030504020204" pitchFamily="34" charset="0"/>
            </a:rPr>
            <a:t>MOS Specialist Certification</a:t>
          </a:r>
          <a:r>
            <a:rPr lang="en-US" sz="1400" i="1" kern="1200">
              <a:latin typeface="Open Sans" panose="020B0606030504020204" pitchFamily="34" charset="0"/>
              <a:ea typeface="Open Sans" panose="020B0606030504020204" pitchFamily="34" charset="0"/>
              <a:cs typeface="Open Sans" panose="020B0606030504020204" pitchFamily="34" charset="0"/>
            </a:rPr>
            <a:t> pass one of the following exam:</a:t>
          </a:r>
          <a:endParaRPr lang="en-US" sz="1400" kern="1200">
            <a:latin typeface="Open Sans" panose="020B0606030504020204" pitchFamily="34" charset="0"/>
            <a:ea typeface="Open Sans" panose="020B0606030504020204" pitchFamily="34" charset="0"/>
            <a:cs typeface="Open Sans" panose="020B0606030504020204" pitchFamily="34" charset="0"/>
          </a:endParaRP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77-725: Word 2016</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77-727: Excel 2016</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77-729: PowerPoint 2016</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77-730: Access 2016</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77-731: Outlook 2016</a:t>
          </a:r>
        </a:p>
      </dsp:txBody>
      <dsp:txXfrm>
        <a:off x="770358" y="6447"/>
        <a:ext cx="2194228" cy="4388456"/>
      </dsp:txXfrm>
    </dsp:sp>
    <dsp:sp modelId="{A7E691BB-F006-496A-A33F-7C28C115E875}">
      <dsp:nvSpPr>
        <dsp:cNvPr id="0" name=""/>
        <dsp:cNvSpPr/>
      </dsp:nvSpPr>
      <dsp:spPr>
        <a:xfrm>
          <a:off x="3376252" y="6447"/>
          <a:ext cx="1097114" cy="1097114"/>
        </a:xfrm>
        <a:prstGeom prst="chord">
          <a:avLst>
            <a:gd name="adj1" fmla="val 4800000"/>
            <a:gd name="adj2" fmla="val 16800000"/>
          </a:avLst>
        </a:prstGeom>
        <a:solidFill>
          <a:schemeClr val="accent4">
            <a:tint val="40000"/>
            <a:hueOff val="0"/>
            <a:satOff val="0"/>
            <a:lumOff val="0"/>
            <a:alphaOff val="0"/>
          </a:schemeClr>
        </a:solidFill>
        <a:ln>
          <a:noFill/>
        </a:ln>
        <a:effectLst>
          <a:outerShdw blurRad="50800" dist="15875" dir="5400000" algn="ctr" rotWithShape="0">
            <a:srgbClr val="000000">
              <a:alpha val="68000"/>
            </a:srgbClr>
          </a:outerShdw>
        </a:effectLst>
      </dsp:spPr>
      <dsp:style>
        <a:lnRef idx="0">
          <a:scrgbClr r="0" g="0" b="0"/>
        </a:lnRef>
        <a:fillRef idx="1">
          <a:scrgbClr r="0" g="0" b="0"/>
        </a:fillRef>
        <a:effectRef idx="2">
          <a:scrgbClr r="0" g="0" b="0"/>
        </a:effectRef>
        <a:fontRef idx="minor"/>
      </dsp:style>
    </dsp:sp>
    <dsp:sp modelId="{4CAF08E3-D9D1-4666-B296-12856683B4A3}">
      <dsp:nvSpPr>
        <dsp:cNvPr id="0" name=""/>
        <dsp:cNvSpPr/>
      </dsp:nvSpPr>
      <dsp:spPr>
        <a:xfrm>
          <a:off x="3485963" y="116158"/>
          <a:ext cx="877691" cy="877691"/>
        </a:xfrm>
        <a:prstGeom prst="pie">
          <a:avLst>
            <a:gd name="adj1" fmla="val 9000000"/>
            <a:gd name="adj2" fmla="val 16200000"/>
          </a:avLst>
        </a:prstGeom>
        <a:gradFill rotWithShape="0">
          <a:gsLst>
            <a:gs pos="0">
              <a:schemeClr val="accent4">
                <a:hueOff val="-2699993"/>
                <a:satOff val="-42398"/>
                <a:lumOff val="-3921"/>
                <a:alphaOff val="0"/>
                <a:tint val="85000"/>
                <a:shade val="98000"/>
                <a:satMod val="110000"/>
                <a:lumMod val="103000"/>
              </a:schemeClr>
            </a:gs>
            <a:gs pos="50000">
              <a:schemeClr val="accent4">
                <a:hueOff val="-2699993"/>
                <a:satOff val="-42398"/>
                <a:lumOff val="-3921"/>
                <a:alphaOff val="0"/>
                <a:shade val="85000"/>
                <a:satMod val="105000"/>
                <a:lumMod val="100000"/>
              </a:schemeClr>
            </a:gs>
            <a:gs pos="100000">
              <a:schemeClr val="accent4">
                <a:hueOff val="-2699993"/>
                <a:satOff val="-42398"/>
                <a:lumOff val="-3921"/>
                <a:alphaOff val="0"/>
                <a:shade val="60000"/>
                <a:satMod val="120000"/>
                <a:lumMod val="100000"/>
              </a:schemeClr>
            </a:gs>
          </a:gsLst>
          <a:lin ang="5400000" scaled="0"/>
        </a:gradFill>
        <a:ln w="9525" cap="flat" cmpd="sng" algn="ctr">
          <a:solidFill>
            <a:schemeClr val="accent4">
              <a:hueOff val="-2699993"/>
              <a:satOff val="-42398"/>
              <a:lumOff val="-3921"/>
              <a:alphaOff val="0"/>
            </a:schemeClr>
          </a:solidFill>
          <a:prstDash val="solid"/>
        </a:ln>
        <a:effectLst>
          <a:outerShdw blurRad="88900" dist="2794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1458BF0C-C0CA-4FFD-81D4-04419DAF07C7}">
      <dsp:nvSpPr>
        <dsp:cNvPr id="0" name=""/>
        <dsp:cNvSpPr/>
      </dsp:nvSpPr>
      <dsp:spPr>
        <a:xfrm rot="16200000">
          <a:off x="2114571" y="2474954"/>
          <a:ext cx="3181630" cy="658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244600">
            <a:lnSpc>
              <a:spcPct val="90000"/>
            </a:lnSpc>
            <a:spcBef>
              <a:spcPct val="0"/>
            </a:spcBef>
            <a:spcAft>
              <a:spcPct val="35000"/>
            </a:spcAft>
            <a:buNone/>
          </a:pPr>
          <a:r>
            <a:rPr lang="en-US" sz="2800" kern="1200">
              <a:latin typeface="Open Sans" panose="020B0606030504020204" pitchFamily="34" charset="0"/>
              <a:ea typeface="Open Sans" panose="020B0606030504020204" pitchFamily="34" charset="0"/>
              <a:cs typeface="Open Sans" panose="020B0606030504020204" pitchFamily="34" charset="0"/>
            </a:rPr>
            <a:t>MOS Expert</a:t>
          </a:r>
        </a:p>
      </dsp:txBody>
      <dsp:txXfrm>
        <a:off x="2114571" y="2474954"/>
        <a:ext cx="3181630" cy="658268"/>
      </dsp:txXfrm>
    </dsp:sp>
    <dsp:sp modelId="{F46CBDB3-BFF1-48FD-A9DE-4C88A551540D}">
      <dsp:nvSpPr>
        <dsp:cNvPr id="0" name=""/>
        <dsp:cNvSpPr/>
      </dsp:nvSpPr>
      <dsp:spPr>
        <a:xfrm>
          <a:off x="4144232" y="6447"/>
          <a:ext cx="2194228" cy="4388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pPr>
          <a:r>
            <a:rPr lang="en-US" sz="1400" i="1" kern="1200">
              <a:latin typeface="Open Sans" panose="020B0606030504020204" pitchFamily="34" charset="0"/>
              <a:ea typeface="Open Sans" panose="020B0606030504020204" pitchFamily="34" charset="0"/>
              <a:cs typeface="Open Sans" panose="020B0606030504020204" pitchFamily="34" charset="0"/>
            </a:rPr>
            <a:t>To earn </a:t>
          </a:r>
          <a:r>
            <a:rPr lang="en-US" sz="1400" b="1" i="1" kern="1200">
              <a:latin typeface="Open Sans" panose="020B0606030504020204" pitchFamily="34" charset="0"/>
              <a:ea typeface="Open Sans" panose="020B0606030504020204" pitchFamily="34" charset="0"/>
              <a:cs typeface="Open Sans" panose="020B0606030504020204" pitchFamily="34" charset="0"/>
            </a:rPr>
            <a:t>MOS Expert Certification </a:t>
          </a:r>
          <a:r>
            <a:rPr lang="en-US" sz="1400" i="1" kern="1200">
              <a:latin typeface="Open Sans" panose="020B0606030504020204" pitchFamily="34" charset="0"/>
              <a:ea typeface="Open Sans" panose="020B0606030504020204" pitchFamily="34" charset="0"/>
              <a:cs typeface="Open Sans" panose="020B0606030504020204" pitchFamily="34" charset="0"/>
            </a:rPr>
            <a:t>pass one of the following tracks:</a:t>
          </a:r>
          <a:endParaRPr lang="en-US" sz="1400" kern="1200">
            <a:latin typeface="Open Sans" panose="020B0606030504020204" pitchFamily="34" charset="0"/>
            <a:ea typeface="Open Sans" panose="020B0606030504020204" pitchFamily="34" charset="0"/>
            <a:cs typeface="Open Sans" panose="020B0606030504020204" pitchFamily="34" charset="0"/>
          </a:endParaRP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77-726: Word Expert 2016</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77-728: Excel Expert 2016</a:t>
          </a:r>
        </a:p>
      </dsp:txBody>
      <dsp:txXfrm>
        <a:off x="4144232" y="6447"/>
        <a:ext cx="2194228" cy="4388456"/>
      </dsp:txXfrm>
    </dsp:sp>
    <dsp:sp modelId="{9C0137EE-AD73-4046-A89C-3C76B6B85C3B}">
      <dsp:nvSpPr>
        <dsp:cNvPr id="0" name=""/>
        <dsp:cNvSpPr/>
      </dsp:nvSpPr>
      <dsp:spPr>
        <a:xfrm>
          <a:off x="6750126" y="6447"/>
          <a:ext cx="1097114" cy="1097114"/>
        </a:xfrm>
        <a:prstGeom prst="chord">
          <a:avLst>
            <a:gd name="adj1" fmla="val 4800000"/>
            <a:gd name="adj2" fmla="val 16800000"/>
          </a:avLst>
        </a:prstGeom>
        <a:solidFill>
          <a:schemeClr val="accent4">
            <a:tint val="40000"/>
            <a:hueOff val="0"/>
            <a:satOff val="0"/>
            <a:lumOff val="0"/>
            <a:alphaOff val="0"/>
          </a:schemeClr>
        </a:solidFill>
        <a:ln>
          <a:noFill/>
        </a:ln>
        <a:effectLst>
          <a:outerShdw blurRad="50800" dist="15875" dir="5400000" algn="ctr" rotWithShape="0">
            <a:srgbClr val="000000">
              <a:alpha val="68000"/>
            </a:srgbClr>
          </a:outerShdw>
        </a:effectLst>
      </dsp:spPr>
      <dsp:style>
        <a:lnRef idx="0">
          <a:scrgbClr r="0" g="0" b="0"/>
        </a:lnRef>
        <a:fillRef idx="1">
          <a:scrgbClr r="0" g="0" b="0"/>
        </a:fillRef>
        <a:effectRef idx="2">
          <a:scrgbClr r="0" g="0" b="0"/>
        </a:effectRef>
        <a:fontRef idx="minor"/>
      </dsp:style>
    </dsp:sp>
    <dsp:sp modelId="{7B15D592-E1CC-40D9-AD46-6895914D68EF}">
      <dsp:nvSpPr>
        <dsp:cNvPr id="0" name=""/>
        <dsp:cNvSpPr/>
      </dsp:nvSpPr>
      <dsp:spPr>
        <a:xfrm>
          <a:off x="6859837" y="116158"/>
          <a:ext cx="877691" cy="877691"/>
        </a:xfrm>
        <a:prstGeom prst="pie">
          <a:avLst>
            <a:gd name="adj1" fmla="val 5400000"/>
            <a:gd name="adj2" fmla="val 16200000"/>
          </a:avLst>
        </a:prstGeom>
        <a:gradFill rotWithShape="0">
          <a:gsLst>
            <a:gs pos="0">
              <a:schemeClr val="accent4">
                <a:hueOff val="-5399985"/>
                <a:satOff val="-84796"/>
                <a:lumOff val="-7843"/>
                <a:alphaOff val="0"/>
                <a:tint val="85000"/>
                <a:shade val="98000"/>
                <a:satMod val="110000"/>
                <a:lumMod val="103000"/>
              </a:schemeClr>
            </a:gs>
            <a:gs pos="50000">
              <a:schemeClr val="accent4">
                <a:hueOff val="-5399985"/>
                <a:satOff val="-84796"/>
                <a:lumOff val="-7843"/>
                <a:alphaOff val="0"/>
                <a:shade val="85000"/>
                <a:satMod val="105000"/>
                <a:lumMod val="100000"/>
              </a:schemeClr>
            </a:gs>
            <a:gs pos="100000">
              <a:schemeClr val="accent4">
                <a:hueOff val="-5399985"/>
                <a:satOff val="-84796"/>
                <a:lumOff val="-7843"/>
                <a:alphaOff val="0"/>
                <a:shade val="60000"/>
                <a:satMod val="120000"/>
                <a:lumMod val="100000"/>
              </a:schemeClr>
            </a:gs>
          </a:gsLst>
          <a:lin ang="5400000" scaled="0"/>
        </a:gradFill>
        <a:ln w="9525" cap="flat" cmpd="sng" algn="ctr">
          <a:solidFill>
            <a:schemeClr val="accent4">
              <a:hueOff val="-5399985"/>
              <a:satOff val="-84796"/>
              <a:lumOff val="-7843"/>
              <a:alphaOff val="0"/>
            </a:schemeClr>
          </a:solidFill>
          <a:prstDash val="solid"/>
        </a:ln>
        <a:effectLst>
          <a:outerShdw blurRad="88900" dist="27940" dir="5400000" algn="ctr" rotWithShape="0">
            <a:srgbClr val="000000">
              <a:alpha val="63000"/>
            </a:srgbClr>
          </a:outerShdw>
        </a:effectLst>
      </dsp:spPr>
      <dsp:style>
        <a:lnRef idx="1">
          <a:scrgbClr r="0" g="0" b="0"/>
        </a:lnRef>
        <a:fillRef idx="3">
          <a:scrgbClr r="0" g="0" b="0"/>
        </a:fillRef>
        <a:effectRef idx="3">
          <a:scrgbClr r="0" g="0" b="0"/>
        </a:effectRef>
        <a:fontRef idx="minor">
          <a:schemeClr val="lt1"/>
        </a:fontRef>
      </dsp:style>
    </dsp:sp>
    <dsp:sp modelId="{6226B7BD-BE47-4B11-A82D-903D84AA65FF}">
      <dsp:nvSpPr>
        <dsp:cNvPr id="0" name=""/>
        <dsp:cNvSpPr/>
      </dsp:nvSpPr>
      <dsp:spPr>
        <a:xfrm rot="16200000">
          <a:off x="5488445" y="2474954"/>
          <a:ext cx="3181630" cy="6582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b" anchorCtr="0">
          <a:noAutofit/>
        </a:bodyPr>
        <a:lstStyle/>
        <a:p>
          <a:pPr marL="0" lvl="0" indent="0" algn="r" defTabSz="1244600">
            <a:lnSpc>
              <a:spcPct val="90000"/>
            </a:lnSpc>
            <a:spcBef>
              <a:spcPct val="0"/>
            </a:spcBef>
            <a:spcAft>
              <a:spcPct val="35000"/>
            </a:spcAft>
            <a:buNone/>
          </a:pPr>
          <a:r>
            <a:rPr lang="en-US" sz="2800" kern="1200">
              <a:latin typeface="Open Sans" panose="020B0606030504020204" pitchFamily="34" charset="0"/>
              <a:ea typeface="Open Sans" panose="020B0606030504020204" pitchFamily="34" charset="0"/>
              <a:cs typeface="Open Sans" panose="020B0606030504020204" pitchFamily="34" charset="0"/>
            </a:rPr>
            <a:t>MOS Master</a:t>
          </a:r>
        </a:p>
      </dsp:txBody>
      <dsp:txXfrm>
        <a:off x="5488445" y="2474954"/>
        <a:ext cx="3181630" cy="658268"/>
      </dsp:txXfrm>
    </dsp:sp>
    <dsp:sp modelId="{C4A90656-3416-4263-A7FC-A2A366D65EC0}">
      <dsp:nvSpPr>
        <dsp:cNvPr id="0" name=""/>
        <dsp:cNvSpPr/>
      </dsp:nvSpPr>
      <dsp:spPr>
        <a:xfrm>
          <a:off x="7518106" y="6447"/>
          <a:ext cx="2194228" cy="43884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100000"/>
            </a:lnSpc>
            <a:spcBef>
              <a:spcPct val="0"/>
            </a:spcBef>
            <a:spcAft>
              <a:spcPct val="35000"/>
            </a:spcAft>
            <a:buNone/>
          </a:pPr>
          <a:r>
            <a:rPr lang="en-US" sz="1400" i="1" kern="1200">
              <a:latin typeface="Open Sans" panose="020B0606030504020204" pitchFamily="34" charset="0"/>
              <a:ea typeface="Open Sans" panose="020B0606030504020204" pitchFamily="34" charset="0"/>
              <a:cs typeface="Open Sans" panose="020B0606030504020204" pitchFamily="34" charset="0"/>
            </a:rPr>
            <a:t>To earn </a:t>
          </a:r>
          <a:r>
            <a:rPr lang="en-US" sz="1400" b="1" i="1" kern="1200">
              <a:latin typeface="Open Sans" panose="020B0606030504020204" pitchFamily="34" charset="0"/>
              <a:ea typeface="Open Sans" panose="020B0606030504020204" pitchFamily="34" charset="0"/>
              <a:cs typeface="Open Sans" panose="020B0606030504020204" pitchFamily="34" charset="0"/>
            </a:rPr>
            <a:t>MOS Master Certification </a:t>
          </a:r>
          <a:r>
            <a:rPr lang="en-US" sz="1400" i="1" kern="1200">
              <a:latin typeface="Open Sans" panose="020B0606030504020204" pitchFamily="34" charset="0"/>
              <a:ea typeface="Open Sans" panose="020B0606030504020204" pitchFamily="34" charset="0"/>
              <a:cs typeface="Open Sans" panose="020B0606030504020204" pitchFamily="34" charset="0"/>
            </a:rPr>
            <a:t>complete three require exams and one elective exam:</a:t>
          </a:r>
          <a:endParaRPr lang="en-US" sz="1400" kern="1200">
            <a:latin typeface="Open Sans" panose="020B0606030504020204" pitchFamily="34" charset="0"/>
            <a:ea typeface="Open Sans" panose="020B0606030504020204" pitchFamily="34" charset="0"/>
            <a:cs typeface="Open Sans" panose="020B0606030504020204" pitchFamily="34" charset="0"/>
          </a:endParaRPr>
        </a:p>
        <a:p>
          <a:pPr marL="114300" lvl="1" indent="-114300" algn="l" defTabSz="622300">
            <a:lnSpc>
              <a:spcPct val="100000"/>
            </a:lnSpc>
            <a:spcBef>
              <a:spcPct val="0"/>
            </a:spcBef>
            <a:spcAft>
              <a:spcPct val="15000"/>
            </a:spcAft>
            <a:buChar char="•"/>
          </a:pPr>
          <a:r>
            <a:rPr lang="en-US" sz="1400" i="1" kern="1200">
              <a:latin typeface="Open Sans" panose="020B0606030504020204" pitchFamily="34" charset="0"/>
              <a:ea typeface="Open Sans" panose="020B0606030504020204" pitchFamily="34" charset="0"/>
              <a:cs typeface="Open Sans" panose="020B0606030504020204" pitchFamily="34" charset="0"/>
            </a:rPr>
            <a:t>Require three exams:</a:t>
          </a:r>
          <a:endParaRPr lang="en-US" sz="1400" kern="1200">
            <a:latin typeface="Open Sans" panose="020B0606030504020204" pitchFamily="34" charset="0"/>
            <a:ea typeface="Open Sans" panose="020B0606030504020204" pitchFamily="34" charset="0"/>
            <a:cs typeface="Open Sans" panose="020B0606030504020204" pitchFamily="34" charset="0"/>
          </a:endParaRP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77-726: Word Expert 2016</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77-728: Excel Expert 2016</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77-729: PowerPoint 2016</a:t>
          </a:r>
        </a:p>
        <a:p>
          <a:pPr marL="114300" lvl="1" indent="-114300" algn="l" defTabSz="622300">
            <a:lnSpc>
              <a:spcPct val="100000"/>
            </a:lnSpc>
            <a:spcBef>
              <a:spcPct val="0"/>
            </a:spcBef>
            <a:spcAft>
              <a:spcPct val="15000"/>
            </a:spcAft>
            <a:buChar char="•"/>
          </a:pPr>
          <a:r>
            <a:rPr lang="en-US" sz="1400" i="1" kern="1200">
              <a:latin typeface="Open Sans" panose="020B0606030504020204" pitchFamily="34" charset="0"/>
              <a:ea typeface="Open Sans" panose="020B0606030504020204" pitchFamily="34" charset="0"/>
              <a:cs typeface="Open Sans" panose="020B0606030504020204" pitchFamily="34" charset="0"/>
            </a:rPr>
            <a:t>One elective exam:</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77-730: Access 2016</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77-731: Outlook 2016</a:t>
          </a:r>
        </a:p>
      </dsp:txBody>
      <dsp:txXfrm>
        <a:off x="7518106" y="6447"/>
        <a:ext cx="2194228" cy="43884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396CBB-AF12-4BEE-865B-815F18B5819B}">
      <dsp:nvSpPr>
        <dsp:cNvPr id="0" name=""/>
        <dsp:cNvSpPr/>
      </dsp:nvSpPr>
      <dsp:spPr>
        <a:xfrm>
          <a:off x="627731" y="0"/>
          <a:ext cx="9050498" cy="1318204"/>
        </a:xfrm>
        <a:prstGeom prst="rightArrow">
          <a:avLst>
            <a:gd name="adj1" fmla="val 50000"/>
            <a:gd name="adj2" fmla="val 50000"/>
          </a:avLst>
        </a:prstGeom>
        <a:gradFill rotWithShape="0">
          <a:gsLst>
            <a:gs pos="0">
              <a:schemeClr val="accent4">
                <a:hueOff val="0"/>
                <a:satOff val="0"/>
                <a:lumOff val="0"/>
                <a:alphaOff val="0"/>
                <a:tint val="85000"/>
                <a:shade val="98000"/>
                <a:satMod val="110000"/>
                <a:lumMod val="103000"/>
              </a:schemeClr>
            </a:gs>
            <a:gs pos="50000">
              <a:schemeClr val="accent4">
                <a:hueOff val="0"/>
                <a:satOff val="0"/>
                <a:lumOff val="0"/>
                <a:alphaOff val="0"/>
                <a:shade val="85000"/>
                <a:satMod val="105000"/>
                <a:lumMod val="100000"/>
              </a:schemeClr>
            </a:gs>
            <a:gs pos="100000">
              <a:schemeClr val="accent4">
                <a:hueOff val="0"/>
                <a:satOff val="0"/>
                <a:lumOff val="0"/>
                <a:alphaOff val="0"/>
                <a:shade val="60000"/>
                <a:satMod val="120000"/>
                <a:lumMod val="100000"/>
              </a:schemeClr>
            </a:gs>
          </a:gsLst>
          <a:lin ang="5400000" scaled="0"/>
        </a:gradFill>
        <a:ln>
          <a:noFill/>
        </a:ln>
        <a:effectLst>
          <a:outerShdw blurRad="88900" dist="2794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254000" bIns="209265" numCol="1" spcCol="1270" anchor="ctr" anchorCtr="0">
          <a:noAutofit/>
        </a:bodyPr>
        <a:lstStyle/>
        <a:p>
          <a:pPr marL="0" lvl="0" indent="0" algn="l" defTabSz="1244600">
            <a:lnSpc>
              <a:spcPct val="90000"/>
            </a:lnSpc>
            <a:spcBef>
              <a:spcPct val="0"/>
            </a:spcBef>
            <a:spcAft>
              <a:spcPct val="35000"/>
            </a:spcAft>
            <a:buNone/>
          </a:pPr>
          <a:r>
            <a:rPr lang="en-US" sz="2800" kern="1200">
              <a:latin typeface="Open Sans" panose="020B0606030504020204" pitchFamily="34" charset="0"/>
              <a:ea typeface="Open Sans" panose="020B0606030504020204" pitchFamily="34" charset="0"/>
              <a:cs typeface="Open Sans" panose="020B0606030504020204" pitchFamily="34" charset="0"/>
            </a:rPr>
            <a:t>MOS Associate</a:t>
          </a:r>
        </a:p>
      </dsp:txBody>
      <dsp:txXfrm>
        <a:off x="627731" y="329551"/>
        <a:ext cx="8720947" cy="659102"/>
      </dsp:txXfrm>
    </dsp:sp>
    <dsp:sp modelId="{563E3779-3863-4437-A9D1-2CB4CD8A9788}">
      <dsp:nvSpPr>
        <dsp:cNvPr id="0" name=""/>
        <dsp:cNvSpPr/>
      </dsp:nvSpPr>
      <dsp:spPr>
        <a:xfrm>
          <a:off x="627731" y="1019793"/>
          <a:ext cx="4181330" cy="2942303"/>
        </a:xfrm>
        <a:prstGeom prst="rect">
          <a:avLst/>
        </a:prstGeom>
        <a:solidFill>
          <a:schemeClr val="lt1">
            <a:hueOff val="0"/>
            <a:satOff val="0"/>
            <a:lumOff val="0"/>
            <a:alphaOff val="0"/>
          </a:schemeClr>
        </a:solidFill>
        <a:ln w="9525" cap="flat" cmpd="sng" algn="ctr">
          <a:solidFill>
            <a:schemeClr val="accent4">
              <a:hueOff val="0"/>
              <a:satOff val="0"/>
              <a:lumOff val="0"/>
              <a:alphaOff val="0"/>
            </a:schemeClr>
          </a:solidFill>
          <a:prstDash val="solid"/>
        </a:ln>
        <a:effectLst>
          <a:outerShdw blurRad="88900" dist="27940" dir="5400000" algn="ctr" rotWithShape="0">
            <a:srgbClr val="000000">
              <a:alpha val="63000"/>
            </a:srgbClr>
          </a:outerShdw>
        </a:effectLst>
      </dsp:spPr>
      <dsp:style>
        <a:lnRef idx="1">
          <a:scrgbClr r="0" g="0" b="0"/>
        </a:lnRef>
        <a:fillRef idx="1">
          <a:scrgbClr r="0" g="0" b="0"/>
        </a:fillRef>
        <a:effectRef idx="3">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100000"/>
            </a:lnSpc>
            <a:spcBef>
              <a:spcPct val="0"/>
            </a:spcBef>
            <a:spcAft>
              <a:spcPct val="35000"/>
            </a:spcAft>
            <a:buNone/>
          </a:pPr>
          <a:r>
            <a:rPr lang="en-US" sz="1400" i="1" kern="1200">
              <a:latin typeface="Open Sans" panose="020B0606030504020204" pitchFamily="34" charset="0"/>
              <a:ea typeface="Open Sans" panose="020B0606030504020204" pitchFamily="34" charset="0"/>
              <a:cs typeface="Open Sans" panose="020B0606030504020204" pitchFamily="34" charset="0"/>
            </a:rPr>
            <a:t>To earn the </a:t>
          </a:r>
          <a:r>
            <a:rPr lang="en-US" sz="1400" b="1" i="1" kern="1200">
              <a:latin typeface="Open Sans" panose="020B0606030504020204" pitchFamily="34" charset="0"/>
              <a:ea typeface="Open Sans" panose="020B0606030504020204" pitchFamily="34" charset="0"/>
              <a:cs typeface="Open Sans" panose="020B0606030504020204" pitchFamily="34" charset="0"/>
            </a:rPr>
            <a:t>Microsoft Office Specialist: Association </a:t>
          </a:r>
          <a:r>
            <a:rPr lang="en-US" sz="1400" b="0" i="1" kern="1200">
              <a:latin typeface="Open Sans" panose="020B0606030504020204" pitchFamily="34" charset="0"/>
              <a:ea typeface="Open Sans" panose="020B0606030504020204" pitchFamily="34" charset="0"/>
              <a:cs typeface="Open Sans" panose="020B0606030504020204" pitchFamily="34" charset="0"/>
            </a:rPr>
            <a:t>certification,</a:t>
          </a:r>
          <a:r>
            <a:rPr lang="en-US" sz="1400" i="1" kern="1200">
              <a:latin typeface="Open Sans" panose="020B0606030504020204" pitchFamily="34" charset="0"/>
              <a:ea typeface="Open Sans" panose="020B0606030504020204" pitchFamily="34" charset="0"/>
              <a:cs typeface="Open Sans" panose="020B0606030504020204" pitchFamily="34" charset="0"/>
            </a:rPr>
            <a:t> pass three of the following exams:</a:t>
          </a:r>
          <a:endParaRPr lang="en-US" sz="1400" kern="1200">
            <a:latin typeface="Open Sans" panose="020B0606030504020204" pitchFamily="34" charset="0"/>
            <a:ea typeface="Open Sans" panose="020B0606030504020204" pitchFamily="34" charset="0"/>
            <a:cs typeface="Open Sans" panose="020B0606030504020204" pitchFamily="34" charset="0"/>
          </a:endParaRP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MO-100: Microsoft Word (Office 2019)</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MO-200: Microsoft Excel (Office 2019)</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MO-300: Microsoft PowerPoint (Office 2019)</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MO-400: Microsoft Outlook (Office 2019)</a:t>
          </a:r>
        </a:p>
      </dsp:txBody>
      <dsp:txXfrm>
        <a:off x="627731" y="1019793"/>
        <a:ext cx="4181330" cy="2942303"/>
      </dsp:txXfrm>
    </dsp:sp>
    <dsp:sp modelId="{20B5B0B5-FC4F-4C75-8D56-09044CC931E5}">
      <dsp:nvSpPr>
        <dsp:cNvPr id="0" name=""/>
        <dsp:cNvSpPr/>
      </dsp:nvSpPr>
      <dsp:spPr>
        <a:xfrm>
          <a:off x="4809061" y="439254"/>
          <a:ext cx="4869167" cy="1318204"/>
        </a:xfrm>
        <a:prstGeom prst="rightArrow">
          <a:avLst>
            <a:gd name="adj1" fmla="val 50000"/>
            <a:gd name="adj2" fmla="val 50000"/>
          </a:avLst>
        </a:prstGeom>
        <a:gradFill rotWithShape="0">
          <a:gsLst>
            <a:gs pos="0">
              <a:schemeClr val="accent4">
                <a:hueOff val="-5399985"/>
                <a:satOff val="-84796"/>
                <a:lumOff val="-7843"/>
                <a:alphaOff val="0"/>
                <a:tint val="85000"/>
                <a:shade val="98000"/>
                <a:satMod val="110000"/>
                <a:lumMod val="103000"/>
              </a:schemeClr>
            </a:gs>
            <a:gs pos="50000">
              <a:schemeClr val="accent4">
                <a:hueOff val="-5399985"/>
                <a:satOff val="-84796"/>
                <a:lumOff val="-7843"/>
                <a:alphaOff val="0"/>
                <a:shade val="85000"/>
                <a:satMod val="105000"/>
                <a:lumMod val="100000"/>
              </a:schemeClr>
            </a:gs>
            <a:gs pos="100000">
              <a:schemeClr val="accent4">
                <a:hueOff val="-5399985"/>
                <a:satOff val="-84796"/>
                <a:lumOff val="-7843"/>
                <a:alphaOff val="0"/>
                <a:shade val="60000"/>
                <a:satMod val="120000"/>
                <a:lumMod val="100000"/>
              </a:schemeClr>
            </a:gs>
          </a:gsLst>
          <a:lin ang="5400000" scaled="0"/>
        </a:gradFill>
        <a:ln>
          <a:noFill/>
        </a:ln>
        <a:effectLst>
          <a:outerShdw blurRad="88900" dist="2794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254000" bIns="209265" numCol="1" spcCol="1270" anchor="ctr" anchorCtr="0">
          <a:noAutofit/>
        </a:bodyPr>
        <a:lstStyle/>
        <a:p>
          <a:pPr marL="0" lvl="0" indent="0" algn="l" defTabSz="1244600">
            <a:lnSpc>
              <a:spcPct val="90000"/>
            </a:lnSpc>
            <a:spcBef>
              <a:spcPct val="0"/>
            </a:spcBef>
            <a:spcAft>
              <a:spcPct val="35000"/>
            </a:spcAft>
            <a:buNone/>
          </a:pPr>
          <a:r>
            <a:rPr lang="en-US" sz="2800" kern="1200">
              <a:latin typeface="Open Sans" panose="020B0606030504020204" pitchFamily="34" charset="0"/>
              <a:ea typeface="Open Sans" panose="020B0606030504020204" pitchFamily="34" charset="0"/>
              <a:cs typeface="Open Sans" panose="020B0606030504020204" pitchFamily="34" charset="0"/>
            </a:rPr>
            <a:t>MOS Expert</a:t>
          </a:r>
        </a:p>
      </dsp:txBody>
      <dsp:txXfrm>
        <a:off x="4809061" y="768805"/>
        <a:ext cx="4539616" cy="659102"/>
      </dsp:txXfrm>
    </dsp:sp>
    <dsp:sp modelId="{D1196776-E85E-4979-BA5E-5E170A7DA255}">
      <dsp:nvSpPr>
        <dsp:cNvPr id="0" name=""/>
        <dsp:cNvSpPr/>
      </dsp:nvSpPr>
      <dsp:spPr>
        <a:xfrm>
          <a:off x="4809061" y="1459047"/>
          <a:ext cx="4181330" cy="2942303"/>
        </a:xfrm>
        <a:prstGeom prst="rect">
          <a:avLst/>
        </a:prstGeom>
        <a:solidFill>
          <a:schemeClr val="lt1">
            <a:hueOff val="0"/>
            <a:satOff val="0"/>
            <a:lumOff val="0"/>
            <a:alphaOff val="0"/>
          </a:schemeClr>
        </a:solidFill>
        <a:ln w="9525" cap="flat" cmpd="sng" algn="ctr">
          <a:solidFill>
            <a:schemeClr val="accent4">
              <a:hueOff val="-5399985"/>
              <a:satOff val="-84796"/>
              <a:lumOff val="-7843"/>
              <a:alphaOff val="0"/>
            </a:schemeClr>
          </a:solidFill>
          <a:prstDash val="solid"/>
        </a:ln>
        <a:effectLst>
          <a:outerShdw blurRad="88900" dist="27940" dir="5400000" algn="ctr" rotWithShape="0">
            <a:srgbClr val="000000">
              <a:alpha val="63000"/>
            </a:srgbClr>
          </a:outerShdw>
        </a:effectLst>
      </dsp:spPr>
      <dsp:style>
        <a:lnRef idx="1">
          <a:scrgbClr r="0" g="0" b="0"/>
        </a:lnRef>
        <a:fillRef idx="1">
          <a:scrgbClr r="0" g="0" b="0"/>
        </a:fillRef>
        <a:effectRef idx="3">
          <a:scrgbClr r="0" g="0" b="0"/>
        </a:effectRef>
        <a:fontRef idx="minor"/>
      </dsp:style>
      <dsp:txBody>
        <a:bodyPr spcFirstLastPara="0" vert="horz" wrap="square" lIns="53340" tIns="53340" rIns="53340" bIns="53340" numCol="1" spcCol="1270" anchor="t" anchorCtr="0">
          <a:noAutofit/>
        </a:bodyPr>
        <a:lstStyle/>
        <a:p>
          <a:pPr marL="0" lvl="0" indent="0" algn="l" defTabSz="622300">
            <a:lnSpc>
              <a:spcPct val="100000"/>
            </a:lnSpc>
            <a:spcBef>
              <a:spcPct val="0"/>
            </a:spcBef>
            <a:spcAft>
              <a:spcPct val="35000"/>
            </a:spcAft>
            <a:buNone/>
          </a:pPr>
          <a:r>
            <a:rPr lang="en-US" sz="1400" i="1" kern="1200">
              <a:latin typeface="Open Sans" panose="020B0606030504020204" pitchFamily="34" charset="0"/>
              <a:ea typeface="Open Sans" panose="020B0606030504020204" pitchFamily="34" charset="0"/>
              <a:cs typeface="Open Sans" panose="020B0606030504020204" pitchFamily="34" charset="0"/>
            </a:rPr>
            <a:t>To earn a </a:t>
          </a:r>
          <a:r>
            <a:rPr lang="en-US" sz="1400" b="1" i="1" kern="1200">
              <a:latin typeface="Open Sans" panose="020B0606030504020204" pitchFamily="34" charset="0"/>
              <a:ea typeface="Open Sans" panose="020B0606030504020204" pitchFamily="34" charset="0"/>
              <a:cs typeface="Open Sans" panose="020B0606030504020204" pitchFamily="34" charset="0"/>
            </a:rPr>
            <a:t>Microsoft Office Specialist: Expert </a:t>
          </a:r>
          <a:r>
            <a:rPr lang="en-US" sz="1400" b="0" i="1" kern="1200">
              <a:latin typeface="Open Sans" panose="020B0606030504020204" pitchFamily="34" charset="0"/>
              <a:ea typeface="Open Sans" panose="020B0606030504020204" pitchFamily="34" charset="0"/>
              <a:cs typeface="Open Sans" panose="020B0606030504020204" pitchFamily="34" charset="0"/>
            </a:rPr>
            <a:t>Certification,</a:t>
          </a:r>
          <a:r>
            <a:rPr lang="en-US" sz="1400" b="1" i="1" kern="1200">
              <a:latin typeface="Open Sans" panose="020B0606030504020204" pitchFamily="34" charset="0"/>
              <a:ea typeface="Open Sans" panose="020B0606030504020204" pitchFamily="34" charset="0"/>
              <a:cs typeface="Open Sans" panose="020B0606030504020204" pitchFamily="34" charset="0"/>
            </a:rPr>
            <a:t> </a:t>
          </a:r>
          <a:r>
            <a:rPr lang="en-US" sz="1400" b="0" i="1" kern="1200">
              <a:latin typeface="Open Sans" panose="020B0606030504020204" pitchFamily="34" charset="0"/>
              <a:ea typeface="Open Sans" panose="020B0606030504020204" pitchFamily="34" charset="0"/>
              <a:cs typeface="Open Sans" panose="020B0606030504020204" pitchFamily="34" charset="0"/>
            </a:rPr>
            <a:t>complete the following requirements</a:t>
          </a:r>
          <a:r>
            <a:rPr lang="en-US" sz="1400" i="1" kern="1200">
              <a:latin typeface="Open Sans" panose="020B0606030504020204" pitchFamily="34" charset="0"/>
              <a:ea typeface="Open Sans" panose="020B0606030504020204" pitchFamily="34" charset="0"/>
              <a:cs typeface="Open Sans" panose="020B0606030504020204" pitchFamily="34" charset="0"/>
            </a:rPr>
            <a:t>:</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Earn a  Microsoft Office Specialist Associate certification.</a:t>
          </a:r>
        </a:p>
        <a:p>
          <a:pPr marL="114300" lvl="1"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Pass any two of the following three Expert exams:</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MO-101: Microsoft Word Expert (Office 2019)</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MO-201: Microsoft Excel Expert (Office 2019)</a:t>
          </a:r>
        </a:p>
        <a:p>
          <a:pPr marL="228600" lvl="2" indent="-114300" algn="l" defTabSz="622300">
            <a:lnSpc>
              <a:spcPct val="100000"/>
            </a:lnSpc>
            <a:spcBef>
              <a:spcPct val="0"/>
            </a:spcBef>
            <a:spcAft>
              <a:spcPct val="15000"/>
            </a:spcAft>
            <a:buChar char="•"/>
          </a:pPr>
          <a:r>
            <a:rPr lang="en-US" sz="1400" kern="1200">
              <a:latin typeface="Open Sans" panose="020B0606030504020204" pitchFamily="34" charset="0"/>
              <a:ea typeface="Open Sans" panose="020B0606030504020204" pitchFamily="34" charset="0"/>
              <a:cs typeface="Open Sans" panose="020B0606030504020204" pitchFamily="34" charset="0"/>
            </a:rPr>
            <a:t>MO-500: Microsoft Access Expert (Office 2019)</a:t>
          </a:r>
        </a:p>
        <a:p>
          <a:pPr marL="0" lvl="0" indent="0" algn="l" defTabSz="622300">
            <a:lnSpc>
              <a:spcPct val="100000"/>
            </a:lnSpc>
            <a:spcBef>
              <a:spcPct val="0"/>
            </a:spcBef>
            <a:spcAft>
              <a:spcPct val="35000"/>
            </a:spcAft>
            <a:buNone/>
          </a:pPr>
          <a:endParaRPr lang="en-US" sz="1400" kern="1200">
            <a:latin typeface="Open Sans" panose="020B0606030504020204" pitchFamily="34" charset="0"/>
            <a:ea typeface="Open Sans" panose="020B0606030504020204" pitchFamily="34" charset="0"/>
            <a:cs typeface="Open Sans" panose="020B0606030504020204" pitchFamily="34" charset="0"/>
          </a:endParaRPr>
        </a:p>
      </dsp:txBody>
      <dsp:txXfrm>
        <a:off x="4809061" y="1459047"/>
        <a:ext cx="4181330" cy="2942303"/>
      </dsp:txXfrm>
    </dsp:sp>
  </dsp:spTree>
</dsp:drawing>
</file>

<file path=ppt/diagrams/layout1.xml><?xml version="1.0" encoding="utf-8"?>
<dgm:layoutDef xmlns:dgm="http://schemas.openxmlformats.org/drawingml/2006/diagram" xmlns:a="http://schemas.openxmlformats.org/drawingml/2006/main" uniqueId="urn:microsoft.com/office/officeart/2008/layout/PictureLineup">
  <dgm:title val=""/>
  <dgm:desc val=""/>
  <dgm:catLst>
    <dgm:cat type="picture" pri="19000"/>
    <dgm:cat type="pictureconvert" pri="19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3" destOrd="0"/>
        <dgm:cxn modelId="42" srcId="30" destId="41" srcOrd="0" destOrd="0"/>
      </dgm:cxnLst>
      <dgm:bg/>
      <dgm:whole/>
    </dgm:dataModel>
  </dgm:clrData>
  <dgm:layoutNode name="Name0">
    <dgm:varLst>
      <dgm:chMax/>
      <dgm:chPref/>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Parent" op="equ" val="65"/>
      <dgm:constr type="primFontSz" for="des" forName="Parent" refType="primFontSz" refFor="des" refForName="Parent" op="lte"/>
      <dgm:constr type="w" for="ch" forName="composite" refType="w"/>
      <dgm:constr type="h" for="ch" forName="composite" refType="h"/>
      <dgm:constr type="sp" refType="w" refFor="ch" refForName="composite" op="equ" fact="0"/>
      <dgm:constr type="w" for="ch" forName="sibTrans" refType="w" refFor="ch" refForName="composite" op="equ" fact="0.0001"/>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Image" refType="w" fact="0"/>
              <dgm:constr type="t" for="ch" forName="Image" refType="h" fact="0"/>
              <dgm:constr type="w" for="ch" forName="Image" refType="h" fact="0.5"/>
              <dgm:constr type="h" for="ch" forName="Image" refType="w"/>
              <dgm:constr type="l" for="ch" forName="Accent" refType="w" fact="0"/>
              <dgm:constr type="t" for="ch" forName="Accent" refType="h" fact="0"/>
              <dgm:constr type="w" for="ch" forName="Accent" refType="w" fact="0.0001"/>
              <dgm:constr type="h" for="ch" forName="Accent" refType="h"/>
              <dgm:constr type="l" for="ch" forName="Parent" refType="w" fact="0"/>
              <dgm:constr type="t" for="ch" forName="Parent" refType="h" fact="0.5"/>
              <dgm:constr type="w" for="ch" forName="Parent" refType="w"/>
            </dgm:constrLst>
          </dgm:if>
          <dgm:else name="Name6">
            <dgm:constrLst>
              <dgm:constr type="l" for="ch" forName="Image" refType="w" fact="0"/>
              <dgm:constr type="t" for="ch" forName="Image" refType="h" fact="0"/>
              <dgm:constr type="w" for="ch" forName="Image" refType="h" fact="0.5"/>
              <dgm:constr type="h" for="ch" forName="Image" refType="w"/>
              <dgm:constr type="r" for="ch" forName="Accent" refType="w"/>
              <dgm:constr type="t" for="ch" forName="Accent" refType="h" fact="0"/>
              <dgm:constr type="w" for="ch" forName="Accent" refType="w" fact="0.0001"/>
              <dgm:constr type="h" for="ch" forName="Accent" refType="h"/>
              <dgm:constr type="l" for="ch" forName="Parent" refType="w" fact="0"/>
              <dgm:constr type="t" for="ch" forName="Parent" refType="h" fact="0.5"/>
              <dgm:constr type="w" for="ch" forName="Parent" refType="w"/>
            </dgm:constrLst>
          </dgm:else>
        </dgm:choose>
        <dgm:layoutNode name="Image" styleLbl="alignNode1">
          <dgm:alg type="sp"/>
          <dgm:shape xmlns:r="http://schemas.openxmlformats.org/officeDocument/2006/relationships" type="rect" r:blip="" blipPhldr="1">
            <dgm:adjLst/>
          </dgm:shape>
          <dgm:presOf/>
        </dgm:layoutNode>
        <dgm:layoutNode name="Accent" styleLbl="parChTrans1D1">
          <dgm:alg type="sp"/>
          <dgm:shape xmlns:r="http://schemas.openxmlformats.org/officeDocument/2006/relationships" type="line" r:blip="">
            <dgm:adjLst/>
          </dgm:shape>
          <dgm:presOf/>
        </dgm:layoutNode>
        <dgm:layoutNode name="Paren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3/layout/PieProcess">
  <dgm:title val=""/>
  <dgm:desc val=""/>
  <dgm:catLst>
    <dgm:cat type="list" pri="8600"/>
    <dgm:cat type="process" pri="4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constrLst>
      <dgm:constr type="primFontSz" for="des" forName="Parent" val="65"/>
      <dgm:constr type="primFontSz" for="des" forName="Child" refType="primFontSz" refFor="des" refForName="Parent" op="lte"/>
      <dgm:constr type="w" for="ch" forName="composite" refType="w"/>
      <dgm:constr type="h" for="ch" forName="composite" refType="h"/>
      <dgm:constr type="w" for="ch" forName="ParentComposite" refType="w" fact="0.5"/>
      <dgm:constr type="h" for="ch" forName="ParentComposite" refType="h"/>
      <dgm:constr type="w" for="ch" forName="negSibTrans" refType="h" refFor="ch" refForName="composite" fact="-0.075"/>
      <dgm:constr type="w" for="ch" forName="sibTrans" refType="w" refFor="ch" refForName="composite" fact="0.0425"/>
    </dgm:constrLst>
    <dgm:forEach name="nodesForEach" axis="ch" ptType="node" cnt="7">
      <dgm:layoutNode name="ParentComposite">
        <dgm:alg type="composite">
          <dgm:param type="ar" val="0.2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275"/>
              <dgm:constr type="w" for="ch" forName="Parent" refType="w" fact="0.6"/>
              <dgm:constr type="h" for="ch" forName="Parent" refType="h" fact="0.725"/>
              <dgm:constr type="l" for="ch" forName="Chord" refType="w" fact="0"/>
              <dgm:constr type="t" for="ch" forName="Chord" refType="h" fact="0"/>
              <dgm:constr type="w" for="ch" forName="Chord" refType="w"/>
              <dgm:constr type="h" for="ch" forName="Chord" refType="h" fact="0.25"/>
              <dgm:constr type="l" for="ch" forName="Pie" refType="w" fact="0.1"/>
              <dgm:constr type="t" for="ch" forName="Pie" refType="h" fact="0.025"/>
              <dgm:constr type="w" for="ch" forName="Pie" refType="w" fact="0.8"/>
              <dgm:constr type="h" for="ch" forName="Pie" refType="h" fact="0.2"/>
            </dgm:constrLst>
          </dgm:if>
          <dgm:else name="Name6">
            <dgm:constrLst>
              <dgm:constr type="r" for="ch" forName="Parent" refType="w"/>
              <dgm:constr type="t" for="ch" forName="Parent" refType="h" fact="0.275"/>
              <dgm:constr type="w" for="ch" forName="Parent" refType="w" fact="0.6"/>
              <dgm:constr type="h" for="ch" forName="Parent" refType="h" fact="0.725"/>
              <dgm:constr type="r" for="ch" forName="Chord" refType="w"/>
              <dgm:constr type="t" for="ch" forName="Chord" refType="h" fact="0"/>
              <dgm:constr type="w" for="ch" forName="Chord" refType="w"/>
              <dgm:constr type="h" for="ch" forName="Chord" refType="h" fact="0.25"/>
              <dgm:constr type="r" for="ch" forName="Pie" refType="w" fact="0.9"/>
              <dgm:constr type="t" for="ch" forName="Pie" refType="h" fact="0.025"/>
              <dgm:constr type="w" for="ch" forName="Pie" refType="w" fact="0.8"/>
              <dgm:constr type="h" for="ch" forName="Pie" refType="h" fact="0.2"/>
            </dgm:constrLst>
          </dgm:else>
        </dgm:choose>
        <dgm:layoutNode name="Chord" styleLbl="bgShp">
          <dgm:alg type="sp"/>
          <dgm:choose name="Name7">
            <dgm:if name="Name8" func="var" arg="dir" op="equ" val="norm">
              <dgm:shape xmlns:r="http://schemas.openxmlformats.org/officeDocument/2006/relationships" type="chord" r:blip="">
                <dgm:adjLst>
                  <dgm:adj idx="1" val="80"/>
                  <dgm:adj idx="2" val="-80"/>
                </dgm:adjLst>
              </dgm:shape>
            </dgm:if>
            <dgm:else name="Name9">
              <dgm:shape xmlns:r="http://schemas.openxmlformats.org/officeDocument/2006/relationships" rot="180" type="chord" r:blip="">
                <dgm:adjLst>
                  <dgm:adj idx="1" val="80"/>
                  <dgm:adj idx="2" val="-80"/>
                </dgm:adjLst>
              </dgm:shape>
            </dgm:else>
          </dgm:choose>
          <dgm:presOf/>
        </dgm:layoutNode>
        <dgm:layoutNode name="Pie" styleLbl="alignNode1">
          <dgm:alg type="sp"/>
          <dgm:choose name="Name10">
            <dgm:if name="Name11" func="var" arg="dir" op="equ" val="norm">
              <dgm:choose name="Name12">
                <dgm:if name="Name13" axis="precedSib" ptType="node" func="cnt" op="equ" val="0">
                  <dgm:choose name="Name14">
                    <dgm:if name="Name15" axis="followSib" ptType="node" func="cnt" op="equ" val="0">
                      <dgm:shape xmlns:r="http://schemas.openxmlformats.org/officeDocument/2006/relationships" type="pie" r:blip="">
                        <dgm:adjLst>
                          <dgm:adj idx="1" val="90"/>
                          <dgm:adj idx="2" val="-90"/>
                        </dgm:adjLst>
                      </dgm:shape>
                    </dgm:if>
                    <dgm:if name="Name16" axis="followSib" ptType="node" func="cnt" op="equ" val="1">
                      <dgm:shape xmlns:r="http://schemas.openxmlformats.org/officeDocument/2006/relationships" type="pie" r:blip="">
                        <dgm:adjLst>
                          <dgm:adj idx="1" val="180"/>
                          <dgm:adj idx="2" val="-90"/>
                        </dgm:adjLst>
                      </dgm:shape>
                    </dgm:if>
                    <dgm:if name="Name17" axis="followSib" ptType="node" func="cnt" op="equ" val="2">
                      <dgm:shape xmlns:r="http://schemas.openxmlformats.org/officeDocument/2006/relationships" type="pie" r:blip="">
                        <dgm:adjLst>
                          <dgm:adj idx="1" val="-150"/>
                          <dgm:adj idx="2" val="-90"/>
                        </dgm:adjLst>
                      </dgm:shape>
                    </dgm:if>
                    <dgm:if name="Name18" axis="followSib" ptType="node" func="cnt" op="equ" val="3">
                      <dgm:shape xmlns:r="http://schemas.openxmlformats.org/officeDocument/2006/relationships" type="pie" r:blip="">
                        <dgm:adjLst>
                          <dgm:adj idx="1" val="-135"/>
                          <dgm:adj idx="2" val="-90"/>
                        </dgm:adjLst>
                      </dgm:shape>
                    </dgm:if>
                    <dgm:if name="Name19" axis="followSib" ptType="node" func="cnt" op="equ" val="4">
                      <dgm:shape xmlns:r="http://schemas.openxmlformats.org/officeDocument/2006/relationships" type="pie" r:blip="">
                        <dgm:adjLst>
                          <dgm:adj idx="1" val="-126"/>
                          <dgm:adj idx="2" val="-90"/>
                        </dgm:adjLst>
                      </dgm:shape>
                    </dgm:if>
                    <dgm:if name="Name20" axis="followSib" ptType="node" func="cnt" op="equ" val="5">
                      <dgm:shape xmlns:r="http://schemas.openxmlformats.org/officeDocument/2006/relationships" type="pie" r:blip="">
                        <dgm:adjLst>
                          <dgm:adj idx="1" val="-120"/>
                          <dgm:adj idx="2" val="-90"/>
                        </dgm:adjLst>
                      </dgm:shape>
                    </dgm:if>
                    <dgm:else name="Name21">
                      <dgm:shape xmlns:r="http://schemas.openxmlformats.org/officeDocument/2006/relationships" type="pie" r:blip="">
                        <dgm:adjLst>
                          <dgm:adj idx="1" val="-115.7143"/>
                          <dgm:adj idx="2" val="-90"/>
                        </dgm:adjLst>
                      </dgm:shape>
                    </dgm:else>
                  </dgm:choose>
                </dgm:if>
                <dgm:if name="Name22" axis="precedSib" ptType="node" func="cnt" op="equ" val="1">
                  <dgm:choose name="Name23">
                    <dgm:if name="Name24" axis="followSib" ptType="node" func="cnt" op="equ" val="0">
                      <dgm:shape xmlns:r="http://schemas.openxmlformats.org/officeDocument/2006/relationships" type="pie" r:blip="">
                        <dgm:adjLst>
                          <dgm:adj idx="1" val="90"/>
                          <dgm:adj idx="2" val="-90"/>
                        </dgm:adjLst>
                      </dgm:shape>
                    </dgm:if>
                    <dgm:if name="Name25" axis="followSib" ptType="node" func="cnt" op="equ" val="1">
                      <dgm:shape xmlns:r="http://schemas.openxmlformats.org/officeDocument/2006/relationships" type="pie" r:blip="">
                        <dgm:adjLst>
                          <dgm:adj idx="1" val="150"/>
                          <dgm:adj idx="2" val="-90"/>
                        </dgm:adjLst>
                      </dgm:shape>
                    </dgm:if>
                    <dgm:if name="Name26" axis="followSib" ptType="node" func="cnt" op="equ" val="2">
                      <dgm:shape xmlns:r="http://schemas.openxmlformats.org/officeDocument/2006/relationships" type="pie" r:blip="">
                        <dgm:adjLst>
                          <dgm:adj idx="1" val="180"/>
                          <dgm:adj idx="2" val="-90"/>
                        </dgm:adjLst>
                      </dgm:shape>
                    </dgm:if>
                    <dgm:if name="Name27" axis="followSib" ptType="node" func="cnt" op="equ" val="3">
                      <dgm:shape xmlns:r="http://schemas.openxmlformats.org/officeDocument/2006/relationships" type="pie" r:blip="">
                        <dgm:adjLst>
                          <dgm:adj idx="1" val="-162"/>
                          <dgm:adj idx="2" val="-90"/>
                        </dgm:adjLst>
                      </dgm:shape>
                    </dgm:if>
                    <dgm:if name="Name28" axis="followSib" ptType="node" func="cnt" op="equ" val="4">
                      <dgm:shape xmlns:r="http://schemas.openxmlformats.org/officeDocument/2006/relationships" type="pie" r:blip="">
                        <dgm:adjLst>
                          <dgm:adj idx="1" val="-150"/>
                          <dgm:adj idx="2" val="-90"/>
                        </dgm:adjLst>
                      </dgm:shape>
                    </dgm:if>
                    <dgm:else name="Name29">
                      <dgm:shape xmlns:r="http://schemas.openxmlformats.org/officeDocument/2006/relationships" type="pie" r:blip="">
                        <dgm:adjLst>
                          <dgm:adj idx="1" val="-141.4286"/>
                          <dgm:adj idx="2" val="-90"/>
                        </dgm:adjLst>
                      </dgm:shape>
                    </dgm:else>
                  </dgm:choose>
                </dgm:if>
                <dgm:if name="Name30" axis="precedSib" ptType="node" func="cnt" op="equ" val="2">
                  <dgm:choose name="Name31">
                    <dgm:if name="Name32" axis="followSib" ptType="node" func="cnt" op="equ" val="0">
                      <dgm:shape xmlns:r="http://schemas.openxmlformats.org/officeDocument/2006/relationships" type="pie" r:blip="">
                        <dgm:adjLst>
                          <dgm:adj idx="1" val="90"/>
                          <dgm:adj idx="2" val="-90"/>
                        </dgm:adjLst>
                      </dgm:shape>
                    </dgm:if>
                    <dgm:if name="Name33" axis="followSib" ptType="node" func="cnt" op="equ" val="1">
                      <dgm:shape xmlns:r="http://schemas.openxmlformats.org/officeDocument/2006/relationships" type="pie" r:blip="">
                        <dgm:adjLst>
                          <dgm:adj idx="1" val="135"/>
                          <dgm:adj idx="2" val="-90"/>
                        </dgm:adjLst>
                      </dgm:shape>
                    </dgm:if>
                    <dgm:if name="Name34" axis="followSib" ptType="node" func="cnt" op="equ" val="2">
                      <dgm:shape xmlns:r="http://schemas.openxmlformats.org/officeDocument/2006/relationships" type="pie" r:blip="">
                        <dgm:adjLst>
                          <dgm:adj idx="1" val="162"/>
                          <dgm:adj idx="2" val="-90"/>
                        </dgm:adjLst>
                      </dgm:shape>
                    </dgm:if>
                    <dgm:if name="Name35" axis="followSib" ptType="node" func="cnt" op="equ" val="3">
                      <dgm:shape xmlns:r="http://schemas.openxmlformats.org/officeDocument/2006/relationships" type="pie" r:blip="">
                        <dgm:adjLst>
                          <dgm:adj idx="1" val="180"/>
                          <dgm:adj idx="2" val="-90"/>
                        </dgm:adjLst>
                      </dgm:shape>
                    </dgm:if>
                    <dgm:else name="Name36">
                      <dgm:shape xmlns:r="http://schemas.openxmlformats.org/officeDocument/2006/relationships" type="pie" r:blip="">
                        <dgm:adjLst>
                          <dgm:adj idx="1" val="-167.1429"/>
                          <dgm:adj idx="2" val="-90"/>
                        </dgm:adjLst>
                      </dgm:shape>
                    </dgm:else>
                  </dgm:choose>
                </dgm:if>
                <dgm:if name="Name37" axis="precedSib" ptType="node" func="cnt" op="equ" val="3">
                  <dgm:choose name="Name38">
                    <dgm:if name="Name39" axis="followSib" ptType="node" func="cnt" op="equ" val="0">
                      <dgm:shape xmlns:r="http://schemas.openxmlformats.org/officeDocument/2006/relationships" type="pie" r:blip="">
                        <dgm:adjLst>
                          <dgm:adj idx="1" val="90"/>
                          <dgm:adj idx="2" val="-90"/>
                        </dgm:adjLst>
                      </dgm:shape>
                    </dgm:if>
                    <dgm:if name="Name40" axis="followSib" ptType="node" func="cnt" op="equ" val="1">
                      <dgm:shape xmlns:r="http://schemas.openxmlformats.org/officeDocument/2006/relationships" type="pie" r:blip="">
                        <dgm:adjLst>
                          <dgm:adj idx="1" val="126"/>
                          <dgm:adj idx="2" val="-90"/>
                        </dgm:adjLst>
                      </dgm:shape>
                    </dgm:if>
                    <dgm:if name="Name41" axis="followSib" ptType="node" func="cnt" op="equ" val="2">
                      <dgm:shape xmlns:r="http://schemas.openxmlformats.org/officeDocument/2006/relationships" type="pie" r:blip="">
                        <dgm:adjLst>
                          <dgm:adj idx="1" val="150"/>
                          <dgm:adj idx="2" val="-90"/>
                        </dgm:adjLst>
                      </dgm:shape>
                    </dgm:if>
                    <dgm:else name="Name42">
                      <dgm:shape xmlns:r="http://schemas.openxmlformats.org/officeDocument/2006/relationships" type="pie" r:blip="">
                        <dgm:adjLst>
                          <dgm:adj idx="1" val="167.1429"/>
                          <dgm:adj idx="2" val="-90"/>
                        </dgm:adjLst>
                      </dgm:shape>
                    </dgm:else>
                  </dgm:choose>
                </dgm:if>
                <dgm:if name="Name43" axis="precedSib" ptType="node" func="cnt" op="equ" val="4">
                  <dgm:choose name="Name44">
                    <dgm:if name="Name45" axis="followSib" ptType="node" func="cnt" op="equ" val="0">
                      <dgm:shape xmlns:r="http://schemas.openxmlformats.org/officeDocument/2006/relationships" type="pie" r:blip="">
                        <dgm:adjLst>
                          <dgm:adj idx="1" val="90"/>
                          <dgm:adj idx="2" val="-90"/>
                        </dgm:adjLst>
                      </dgm:shape>
                    </dgm:if>
                    <dgm:if name="Name46" axis="followSib" ptType="node" func="cnt" op="equ" val="1">
                      <dgm:shape xmlns:r="http://schemas.openxmlformats.org/officeDocument/2006/relationships" type="pie" r:blip="">
                        <dgm:adjLst>
                          <dgm:adj idx="1" val="120"/>
                          <dgm:adj idx="2" val="-90"/>
                        </dgm:adjLst>
                      </dgm:shape>
                    </dgm:if>
                    <dgm:else name="Name47">
                      <dgm:shape xmlns:r="http://schemas.openxmlformats.org/officeDocument/2006/relationships" type="pie" r:blip="">
                        <dgm:adjLst>
                          <dgm:adj idx="1" val="141.4286"/>
                          <dgm:adj idx="2" val="-90"/>
                        </dgm:adjLst>
                      </dgm:shape>
                    </dgm:else>
                  </dgm:choose>
                </dgm:if>
                <dgm:if name="Name48" axis="precedSib" ptType="node" func="cnt" op="equ" val="5">
                  <dgm:choose name="Name49">
                    <dgm:if name="Name50" axis="followSib" ptType="node" func="cnt" op="equ" val="0">
                      <dgm:shape xmlns:r="http://schemas.openxmlformats.org/officeDocument/2006/relationships" type="pie" r:blip="">
                        <dgm:adjLst>
                          <dgm:adj idx="1" val="90"/>
                          <dgm:adj idx="2" val="-90"/>
                        </dgm:adjLst>
                      </dgm:shape>
                    </dgm:if>
                    <dgm:else name="Name51">
                      <dgm:shape xmlns:r="http://schemas.openxmlformats.org/officeDocument/2006/relationships" type="pie" r:blip="">
                        <dgm:adjLst>
                          <dgm:adj idx="1" val="115.7143"/>
                          <dgm:adj idx="2" val="-90"/>
                        </dgm:adjLst>
                      </dgm:shape>
                    </dgm:else>
                  </dgm:choose>
                </dgm:if>
                <dgm:else name="Name52">
                  <dgm:shape xmlns:r="http://schemas.openxmlformats.org/officeDocument/2006/relationships" type="pie" r:blip="">
                    <dgm:adjLst>
                      <dgm:adj idx="1" val="90"/>
                      <dgm:adj idx="2" val="-90"/>
                    </dgm:adjLst>
                  </dgm:shape>
                </dgm:else>
              </dgm:choose>
            </dgm:if>
            <dgm:else name="Name53">
              <dgm:choose name="Name54">
                <dgm:if name="Name55" axis="precedSib" ptType="node" func="cnt" op="equ" val="0">
                  <dgm:choose name="Name56">
                    <dgm:if name="Name57" axis="followSib" ptType="node" func="cnt" op="equ" val="0">
                      <dgm:shape xmlns:r="http://schemas.openxmlformats.org/officeDocument/2006/relationships" rot="180" type="pie" r:blip="">
                        <dgm:adjLst>
                          <dgm:adj idx="1" val="90"/>
                          <dgm:adj idx="2" val="-90"/>
                        </dgm:adjLst>
                      </dgm:shape>
                    </dgm:if>
                    <dgm:if name="Name58" axis="followSib" ptType="node" func="cnt" op="equ" val="1">
                      <dgm:shape xmlns:r="http://schemas.openxmlformats.org/officeDocument/2006/relationships" rot="180" type="pie" r:blip="">
                        <dgm:adjLst>
                          <dgm:adj idx="1" val="90"/>
                          <dgm:adj idx="2" val="180"/>
                        </dgm:adjLst>
                      </dgm:shape>
                    </dgm:if>
                    <dgm:if name="Name59" axis="followSib" ptType="node" func="cnt" op="equ" val="2">
                      <dgm:shape xmlns:r="http://schemas.openxmlformats.org/officeDocument/2006/relationships" rot="180" type="pie" r:blip="">
                        <dgm:adjLst>
                          <dgm:adj idx="1" val="90"/>
                          <dgm:adj idx="2" val="150"/>
                        </dgm:adjLst>
                      </dgm:shape>
                    </dgm:if>
                    <dgm:if name="Name60" axis="followSib" ptType="node" func="cnt" op="equ" val="3">
                      <dgm:shape xmlns:r="http://schemas.openxmlformats.org/officeDocument/2006/relationships" rot="180" type="pie" r:blip="">
                        <dgm:adjLst>
                          <dgm:adj idx="1" val="90"/>
                          <dgm:adj idx="2" val="135"/>
                        </dgm:adjLst>
                      </dgm:shape>
                    </dgm:if>
                    <dgm:if name="Name61" axis="followSib" ptType="node" func="cnt" op="equ" val="4">
                      <dgm:shape xmlns:r="http://schemas.openxmlformats.org/officeDocument/2006/relationships" rot="180" type="pie" r:blip="">
                        <dgm:adjLst>
                          <dgm:adj idx="1" val="90"/>
                          <dgm:adj idx="2" val="126"/>
                        </dgm:adjLst>
                      </dgm:shape>
                    </dgm:if>
                    <dgm:if name="Name62" axis="followSib" ptType="node" func="cnt" op="equ" val="5">
                      <dgm:shape xmlns:r="http://schemas.openxmlformats.org/officeDocument/2006/relationships" rot="180" type="pie" r:blip="">
                        <dgm:adjLst>
                          <dgm:adj idx="1" val="90"/>
                          <dgm:adj idx="2" val="120"/>
                        </dgm:adjLst>
                      </dgm:shape>
                    </dgm:if>
                    <dgm:else name="Name63">
                      <dgm:shape xmlns:r="http://schemas.openxmlformats.org/officeDocument/2006/relationships" rot="180" type="pie" r:blip="">
                        <dgm:adjLst>
                          <dgm:adj idx="1" val="90"/>
                          <dgm:adj idx="2" val="115.7143"/>
                        </dgm:adjLst>
                      </dgm:shape>
                    </dgm:else>
                  </dgm:choose>
                </dgm:if>
                <dgm:if name="Name64" axis="precedSib" ptType="node" func="cnt" op="equ" val="1">
                  <dgm:choose name="Name65">
                    <dgm:if name="Name66" axis="followSib" ptType="node" func="cnt" op="equ" val="0">
                      <dgm:shape xmlns:r="http://schemas.openxmlformats.org/officeDocument/2006/relationships" rot="180" type="pie" r:blip="">
                        <dgm:adjLst>
                          <dgm:adj idx="1" val="90"/>
                          <dgm:adj idx="2" val="-90"/>
                        </dgm:adjLst>
                      </dgm:shape>
                    </dgm:if>
                    <dgm:if name="Name67" axis="followSib" ptType="node" func="cnt" op="equ" val="1">
                      <dgm:shape xmlns:r="http://schemas.openxmlformats.org/officeDocument/2006/relationships" rot="180" type="pie" r:blip="">
                        <dgm:adjLst>
                          <dgm:adj idx="1" val="90"/>
                          <dgm:adj idx="2" val="-150"/>
                        </dgm:adjLst>
                      </dgm:shape>
                    </dgm:if>
                    <dgm:if name="Name68" axis="followSib" ptType="node" func="cnt" op="equ" val="2">
                      <dgm:shape xmlns:r="http://schemas.openxmlformats.org/officeDocument/2006/relationships" rot="180" type="pie" r:blip="">
                        <dgm:adjLst>
                          <dgm:adj idx="1" val="90"/>
                          <dgm:adj idx="2" val="180"/>
                        </dgm:adjLst>
                      </dgm:shape>
                    </dgm:if>
                    <dgm:if name="Name69" axis="followSib" ptType="node" func="cnt" op="equ" val="3">
                      <dgm:shape xmlns:r="http://schemas.openxmlformats.org/officeDocument/2006/relationships" rot="180" type="pie" r:blip="">
                        <dgm:adjLst>
                          <dgm:adj idx="1" val="90"/>
                          <dgm:adj idx="2" val="162"/>
                        </dgm:adjLst>
                      </dgm:shape>
                    </dgm:if>
                    <dgm:if name="Name70" axis="followSib" ptType="node" func="cnt" op="equ" val="4">
                      <dgm:shape xmlns:r="http://schemas.openxmlformats.org/officeDocument/2006/relationships" rot="180" type="pie" r:blip="">
                        <dgm:adjLst>
                          <dgm:adj idx="1" val="90"/>
                          <dgm:adj idx="2" val="150"/>
                        </dgm:adjLst>
                      </dgm:shape>
                    </dgm:if>
                    <dgm:else name="Name71">
                      <dgm:shape xmlns:r="http://schemas.openxmlformats.org/officeDocument/2006/relationships" rot="180" type="pie" r:blip="">
                        <dgm:adjLst>
                          <dgm:adj idx="1" val="90"/>
                          <dgm:adj idx="2" val="141.4286"/>
                        </dgm:adjLst>
                      </dgm:shape>
                    </dgm:else>
                  </dgm:choose>
                </dgm:if>
                <dgm:if name="Name72" axis="precedSib" ptType="node" func="cnt" op="equ" val="2">
                  <dgm:choose name="Name73">
                    <dgm:if name="Name74" axis="followSib" ptType="node" func="cnt" op="equ" val="0">
                      <dgm:shape xmlns:r="http://schemas.openxmlformats.org/officeDocument/2006/relationships" rot="180" type="pie" r:blip="">
                        <dgm:adjLst>
                          <dgm:adj idx="1" val="90"/>
                          <dgm:adj idx="2" val="-90"/>
                        </dgm:adjLst>
                      </dgm:shape>
                    </dgm:if>
                    <dgm:if name="Name75" axis="followSib" ptType="node" func="cnt" op="equ" val="1">
                      <dgm:shape xmlns:r="http://schemas.openxmlformats.org/officeDocument/2006/relationships" rot="180" type="pie" r:blip="">
                        <dgm:adjLst>
                          <dgm:adj idx="1" val="90"/>
                          <dgm:adj idx="2" val="-135"/>
                        </dgm:adjLst>
                      </dgm:shape>
                    </dgm:if>
                    <dgm:if name="Name76" axis="followSib" ptType="node" func="cnt" op="equ" val="2">
                      <dgm:shape xmlns:r="http://schemas.openxmlformats.org/officeDocument/2006/relationships" rot="180" type="pie" r:blip="">
                        <dgm:adjLst>
                          <dgm:adj idx="1" val="90"/>
                          <dgm:adj idx="2" val="-162"/>
                        </dgm:adjLst>
                      </dgm:shape>
                    </dgm:if>
                    <dgm:if name="Name77" axis="followSib" ptType="node" func="cnt" op="equ" val="3">
                      <dgm:shape xmlns:r="http://schemas.openxmlformats.org/officeDocument/2006/relationships" rot="180" type="pie" r:blip="">
                        <dgm:adjLst>
                          <dgm:adj idx="1" val="90"/>
                          <dgm:adj idx="2" val="180"/>
                        </dgm:adjLst>
                      </dgm:shape>
                    </dgm:if>
                    <dgm:else name="Name78">
                      <dgm:shape xmlns:r="http://schemas.openxmlformats.org/officeDocument/2006/relationships" rot="180" type="pie" r:blip="">
                        <dgm:adjLst>
                          <dgm:adj idx="1" val="90"/>
                          <dgm:adj idx="2" val="167.1429"/>
                        </dgm:adjLst>
                      </dgm:shape>
                    </dgm:else>
                  </dgm:choose>
                </dgm:if>
                <dgm:if name="Name79" axis="precedSib" ptType="node" func="cnt" op="equ" val="3">
                  <dgm:choose name="Name80">
                    <dgm:if name="Name81" axis="followSib" ptType="node" func="cnt" op="equ" val="0">
                      <dgm:shape xmlns:r="http://schemas.openxmlformats.org/officeDocument/2006/relationships" rot="180" type="pie" r:blip="">
                        <dgm:adjLst>
                          <dgm:adj idx="1" val="90"/>
                          <dgm:adj idx="2" val="-90"/>
                        </dgm:adjLst>
                      </dgm:shape>
                    </dgm:if>
                    <dgm:if name="Name82" axis="followSib" ptType="node" func="cnt" op="equ" val="1">
                      <dgm:shape xmlns:r="http://schemas.openxmlformats.org/officeDocument/2006/relationships" rot="180" type="pie" r:blip="">
                        <dgm:adjLst>
                          <dgm:adj idx="1" val="90"/>
                          <dgm:adj idx="2" val="-126"/>
                        </dgm:adjLst>
                      </dgm:shape>
                    </dgm:if>
                    <dgm:if name="Name83" axis="followSib" ptType="node" func="cnt" op="equ" val="2">
                      <dgm:shape xmlns:r="http://schemas.openxmlformats.org/officeDocument/2006/relationships" rot="180" type="pie" r:blip="">
                        <dgm:adjLst>
                          <dgm:adj idx="1" val="90"/>
                          <dgm:adj idx="2" val="-150"/>
                        </dgm:adjLst>
                      </dgm:shape>
                    </dgm:if>
                    <dgm:else name="Name84">
                      <dgm:shape xmlns:r="http://schemas.openxmlformats.org/officeDocument/2006/relationships" rot="180" type="pie" r:blip="">
                        <dgm:adjLst>
                          <dgm:adj idx="1" val="90"/>
                          <dgm:adj idx="2" val="-167.1429"/>
                        </dgm:adjLst>
                      </dgm:shape>
                    </dgm:else>
                  </dgm:choose>
                </dgm:if>
                <dgm:if name="Name85" axis="precedSib" ptType="node" func="cnt" op="equ" val="4">
                  <dgm:choose name="Name86">
                    <dgm:if name="Name87" axis="followSib" ptType="node" func="cnt" op="equ" val="0">
                      <dgm:shape xmlns:r="http://schemas.openxmlformats.org/officeDocument/2006/relationships" rot="180" type="pie" r:blip="">
                        <dgm:adjLst>
                          <dgm:adj idx="1" val="90"/>
                          <dgm:adj idx="2" val="-90"/>
                        </dgm:adjLst>
                      </dgm:shape>
                    </dgm:if>
                    <dgm:if name="Name88" axis="followSib" ptType="node" func="cnt" op="equ" val="1">
                      <dgm:shape xmlns:r="http://schemas.openxmlformats.org/officeDocument/2006/relationships" rot="180" type="pie" r:blip="">
                        <dgm:adjLst>
                          <dgm:adj idx="1" val="90"/>
                          <dgm:adj idx="2" val="-120"/>
                        </dgm:adjLst>
                      </dgm:shape>
                    </dgm:if>
                    <dgm:else name="Name89">
                      <dgm:shape xmlns:r="http://schemas.openxmlformats.org/officeDocument/2006/relationships" rot="180" type="pie" r:blip="">
                        <dgm:adjLst>
                          <dgm:adj idx="1" val="90"/>
                          <dgm:adj idx="2" val="-141.4286"/>
                        </dgm:adjLst>
                      </dgm:shape>
                    </dgm:else>
                  </dgm:choose>
                </dgm:if>
                <dgm:if name="Name90" axis="precedSib" ptType="node" func="cnt" op="equ" val="5">
                  <dgm:choose name="Name91">
                    <dgm:if name="Name92" axis="followSib" ptType="node" func="cnt" op="equ" val="0">
                      <dgm:shape xmlns:r="http://schemas.openxmlformats.org/officeDocument/2006/relationships" rot="180" type="pie" r:blip="">
                        <dgm:adjLst>
                          <dgm:adj idx="1" val="90"/>
                          <dgm:adj idx="2" val="-90"/>
                        </dgm:adjLst>
                      </dgm:shape>
                    </dgm:if>
                    <dgm:else name="Name93">
                      <dgm:shape xmlns:r="http://schemas.openxmlformats.org/officeDocument/2006/relationships" rot="180" type="pie" r:blip="">
                        <dgm:adjLst>
                          <dgm:adj idx="1" val="90"/>
                          <dgm:adj idx="2" val="-115.7143"/>
                        </dgm:adjLst>
                      </dgm:shape>
                    </dgm:else>
                  </dgm:choose>
                </dgm:if>
                <dgm:else name="Name94">
                  <dgm:shape xmlns:r="http://schemas.openxmlformats.org/officeDocument/2006/relationships" rot="180" type="pie" r:blip="">
                    <dgm:adjLst>
                      <dgm:adj idx="1" val="90"/>
                      <dgm:adj idx="2" val="-90"/>
                    </dgm:adjLst>
                  </dgm:shape>
                </dgm:else>
              </dgm:choose>
            </dgm:else>
          </dgm:choose>
          <dgm:presOf/>
        </dgm:layoutNode>
        <dgm:layoutNode name="Parent" styleLbl="revTx">
          <dgm:varLst>
            <dgm:chMax val="1"/>
            <dgm:chPref val="1"/>
            <dgm:bulletEnabled val="1"/>
          </dgm:varLst>
          <dgm:choose name="Name95">
            <dgm:if name="Name96" func="var" arg="dir" op="equ" val="norm">
              <dgm:alg type="tx">
                <dgm:param type="parTxLTRAlign" val="r"/>
                <dgm:param type="parTxRTLAlign" val="r"/>
                <dgm:param type="shpTxLTRAlignCh" val="r"/>
                <dgm:param type="shpTxRTLAlignCh" val="r"/>
                <dgm:param type="txAnchorVert" val="b"/>
                <dgm:param type="autoTxRot" val="grav"/>
              </dgm:alg>
            </dgm:if>
            <dgm:else name="Name97">
              <dgm:alg type="tx">
                <dgm:param type="parTxLTRAlign" val="l"/>
                <dgm:param type="parTxRTLAlign" val="l"/>
                <dgm:param type="shpTxLTRAlignCh" val="l"/>
                <dgm:param type="shpTxRTLAlignCh" val="l"/>
                <dgm:param type="txAnchorVert" val="b"/>
                <dgm:param type="autoTxRot" val="grav"/>
              </dgm:alg>
            </dgm:else>
          </dgm:choose>
          <dgm:choose name="Name98">
            <dgm:if name="Name99" func="var" arg="dir" op="equ" val="norm">
              <dgm:shape xmlns:r="http://schemas.openxmlformats.org/officeDocument/2006/relationships" rot="-90" type="rect" r:blip="">
                <dgm:adjLst/>
              </dgm:shape>
            </dgm:if>
            <dgm:else name="Name100">
              <dgm:shape xmlns:r="http://schemas.openxmlformats.org/officeDocument/2006/relationships" rot="90" type="rect" r:blip="">
                <dgm:adjLst/>
              </dgm:shape>
            </dgm:else>
          </dgm:choose>
          <dgm:presOf axis="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choose name="Name101">
        <dgm:if name="Name102" axis="ch" ptType="node" func="cnt" op="gte" val="1">
          <dgm:forEach name="negSibTransForEach" axis="ch" ptType="sibTrans" hideLastTrans="0" cnt="1">
            <dgm:layoutNode name="negSibTrans">
              <dgm:alg type="sp"/>
              <dgm:shape xmlns:r="http://schemas.openxmlformats.org/officeDocument/2006/relationships" r:blip="">
                <dgm:adjLst/>
              </dgm:shape>
            </dgm:layoutNode>
          </dgm:forEach>
          <dgm:layoutNode name="composite">
            <dgm:alg type="composite">
              <dgm:param type="ar" val="0.5"/>
            </dgm:alg>
            <dgm:shape xmlns:r="http://schemas.openxmlformats.org/officeDocument/2006/relationships" r:blip="">
              <dgm:adjLst/>
            </dgm:shape>
            <dgm:choose name="Name103">
              <dgm:if name="Name104" func="var" arg="dir" op="equ" val="norm">
                <dgm:constrLst>
                  <dgm:constr type="l" for="ch" forName="Child" refType="w" fact="0"/>
                  <dgm:constr type="t" for="ch" forName="Child" refType="h" fact="0"/>
                  <dgm:constr type="w" for="ch" forName="Child" refType="w"/>
                  <dgm:constr type="h" for="ch" forName="Child" refType="h"/>
                </dgm:constrLst>
              </dgm:if>
              <dgm:else name="Name105">
                <dgm:constrLst>
                  <dgm:constr type="r" for="ch" forName="Child" refType="w"/>
                  <dgm:constr type="t" for="ch" forName="Child" refType="h" fact="0"/>
                  <dgm:constr type="w" for="ch" forName="Child" refType="w"/>
                  <dgm:constr type="h" for="ch" forName="Child" refType="h"/>
                </dgm:constrLst>
              </dgm:else>
            </dgm:choose>
            <dgm:ruleLst/>
            <dgm:layoutNode name="Child" styleLbl="revTx">
              <dgm:varLst>
                <dgm:chMax val="0"/>
                <dgm:chPref val="0"/>
                <dgm:bulletEnabled val="1"/>
              </dgm:varLst>
              <dgm:choose name="Name106">
                <dgm:if name="Name107" func="var" arg="dir" op="equ" val="norm">
                  <dgm:alg type="tx">
                    <dgm:param type="parTxLTRAlign" val="l"/>
                    <dgm:param type="parTxRTLAlign" val="r"/>
                    <dgm:param type="txAnchorVert" val="t"/>
                  </dgm:alg>
                </dgm:if>
                <dgm:else name="Name108">
                  <dgm:alg type="tx">
                    <dgm:param type="parTxLTRAlign" val="r"/>
                    <dgm:param type="parTxRTLAlign" val="l"/>
                    <dgm:param type="txAnchorVert" val="t"/>
                  </dgm:alg>
                </dgm:else>
              </dgm:choose>
              <dgm:shape xmlns:r="http://schemas.openxmlformats.org/officeDocument/2006/relationships" type="rect" r:blip="">
                <dgm:adjLst/>
              </dgm:shape>
              <dgm:presOf axis="des"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if>
        <dgm:else name="Name109"/>
      </dgm:choose>
    </dgm:forEach>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1B3BE4-D48A-472D-963B-22CA234474B5}" type="datetimeFigureOut">
              <a:rPr lang="en-US" smtClean="0"/>
              <a:t>11/12/2024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3187C1-4F3C-41E7-B5CD-357A228C22A5}" type="slidenum">
              <a:rPr lang="en-US" smtClean="0"/>
              <a:t>‹#›</a:t>
            </a:fld>
            <a:endParaRPr lang="en-US"/>
          </a:p>
        </p:txBody>
      </p:sp>
    </p:spTree>
    <p:extLst>
      <p:ext uri="{BB962C8B-B14F-4D97-AF65-F5344CB8AC3E}">
        <p14:creationId xmlns:p14="http://schemas.microsoft.com/office/powerpoint/2010/main" val="357702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Example of a situation: Applying for a job, hundreds of resumes come in, but you have a certification………</a:t>
            </a:r>
          </a:p>
        </p:txBody>
      </p:sp>
      <p:sp>
        <p:nvSpPr>
          <p:cNvPr id="4" name="Slide Number Placeholder 3"/>
          <p:cNvSpPr>
            <a:spLocks noGrp="1"/>
          </p:cNvSpPr>
          <p:nvPr>
            <p:ph type="sldNum" sz="quarter" idx="10"/>
          </p:nvPr>
        </p:nvSpPr>
        <p:spPr/>
        <p:txBody>
          <a:bodyPr/>
          <a:lstStyle/>
          <a:p>
            <a:pPr>
              <a:defRPr/>
            </a:pPr>
            <a:fld id="{B2A9B05A-0CA2-4F64-8514-485DBADC37F8}" type="slidenum">
              <a:rPr lang="en-US" smtClean="0"/>
              <a:pPr>
                <a:defRPr/>
              </a:pPr>
              <a:t>6</a:t>
            </a:fld>
            <a:endParaRPr lang="en-US"/>
          </a:p>
        </p:txBody>
      </p:sp>
    </p:spTree>
    <p:extLst>
      <p:ext uri="{BB962C8B-B14F-4D97-AF65-F5344CB8AC3E}">
        <p14:creationId xmlns:p14="http://schemas.microsoft.com/office/powerpoint/2010/main" val="3828562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Did you know?  Almost every field touches upon the knowledge of Microsoft Office applications. </a:t>
            </a:r>
          </a:p>
        </p:txBody>
      </p:sp>
      <p:sp>
        <p:nvSpPr>
          <p:cNvPr id="4" name="Slide Number Placeholder 3"/>
          <p:cNvSpPr>
            <a:spLocks noGrp="1"/>
          </p:cNvSpPr>
          <p:nvPr>
            <p:ph type="sldNum" sz="quarter" idx="10"/>
          </p:nvPr>
        </p:nvSpPr>
        <p:spPr/>
        <p:txBody>
          <a:bodyPr/>
          <a:lstStyle/>
          <a:p>
            <a:pPr>
              <a:defRPr/>
            </a:pPr>
            <a:fld id="{B2A9B05A-0CA2-4F64-8514-485DBADC37F8}" type="slidenum">
              <a:rPr lang="en-US" smtClean="0"/>
              <a:pPr>
                <a:defRPr/>
              </a:pPr>
              <a:t>7</a:t>
            </a:fld>
            <a:endParaRPr lang="en-US"/>
          </a:p>
        </p:txBody>
      </p:sp>
    </p:spTree>
    <p:extLst>
      <p:ext uri="{BB962C8B-B14F-4D97-AF65-F5344CB8AC3E}">
        <p14:creationId xmlns:p14="http://schemas.microsoft.com/office/powerpoint/2010/main" val="42101745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365759" y="2166364"/>
            <a:ext cx="11471565" cy="1739347"/>
          </a:xfrm>
        </p:spPr>
        <p:txBody>
          <a:bodyPr tIns="45720" bIns="45720" anchor="ctr">
            <a:normAutofit/>
          </a:bodyPr>
          <a:lstStyle>
            <a:lvl1pPr algn="ctr">
              <a:lnSpc>
                <a:spcPct val="80000"/>
              </a:lnSpc>
              <a:defRPr sz="6000" spc="150" baseline="0"/>
            </a:lvl1pPr>
          </a:lstStyle>
          <a:p>
            <a:r>
              <a:rPr lang="en-US"/>
              <a:t>Click to edit Master title style</a:t>
            </a:r>
            <a:endParaRPr lang="en-US" dirty="0"/>
          </a:p>
        </p:txBody>
      </p:sp>
      <p:sp>
        <p:nvSpPr>
          <p:cNvPr id="3" name="Subtitle 2"/>
          <p:cNvSpPr>
            <a:spLocks noGrp="1"/>
          </p:cNvSpPr>
          <p:nvPr>
            <p:ph type="subTitle" idx="1"/>
          </p:nvPr>
        </p:nvSpPr>
        <p:spPr>
          <a:xfrm>
            <a:off x="1524000" y="3996250"/>
            <a:ext cx="9144000" cy="1309255"/>
          </a:xfrm>
        </p:spPr>
        <p:txBody>
          <a:bodyPr>
            <a:normAutofit/>
          </a:bodyPr>
          <a:lstStyle>
            <a:lvl1pPr marL="0" indent="0" algn="ctr">
              <a:buNone/>
              <a:defRPr sz="2000"/>
            </a:lvl1pPr>
            <a:lvl2pPr marL="457200" indent="0" algn="ctr">
              <a:buNone/>
              <a:defRPr sz="2000"/>
            </a:lvl2pPr>
            <a:lvl3pPr marL="914400" indent="0" algn="ctr">
              <a:buNone/>
              <a:defRPr sz="20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CAEF781-EDAB-4CBF-94E9-451FDD082148}"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30579768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AEF781-EDAB-4CBF-94E9-451FDD082148}"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3599077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9019312" y="0"/>
            <a:ext cx="2743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9160624" y="274638"/>
            <a:ext cx="2402380" cy="58975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199" y="274638"/>
            <a:ext cx="7973291" cy="58975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838200" y="6422854"/>
            <a:ext cx="2743196" cy="365125"/>
          </a:xfrm>
        </p:spPr>
        <p:txBody>
          <a:bodyPr/>
          <a:lstStyle/>
          <a:p>
            <a:fld id="{2CAEF781-EDAB-4CBF-94E9-451FDD082148}" type="datetimeFigureOut">
              <a:rPr lang="en-US" smtClean="0"/>
              <a:t>11/12/2024</a:t>
            </a:fld>
            <a:endParaRPr lang="en-US"/>
          </a:p>
        </p:txBody>
      </p:sp>
      <p:sp>
        <p:nvSpPr>
          <p:cNvPr id="5" name="Footer Placeholder 4"/>
          <p:cNvSpPr>
            <a:spLocks noGrp="1"/>
          </p:cNvSpPr>
          <p:nvPr>
            <p:ph type="ftr" sz="quarter" idx="11"/>
          </p:nvPr>
        </p:nvSpPr>
        <p:spPr>
          <a:xfrm>
            <a:off x="3776135" y="6422854"/>
            <a:ext cx="4279669" cy="365125"/>
          </a:xfrm>
        </p:spPr>
        <p:txBody>
          <a:bodyPr/>
          <a:lstStyle/>
          <a:p>
            <a:endParaRPr lang="en-US"/>
          </a:p>
        </p:txBody>
      </p:sp>
      <p:sp>
        <p:nvSpPr>
          <p:cNvPr id="6" name="Slide Number Placeholder 5"/>
          <p:cNvSpPr>
            <a:spLocks noGrp="1"/>
          </p:cNvSpPr>
          <p:nvPr>
            <p:ph type="sldNum" sz="quarter" idx="12"/>
          </p:nvPr>
        </p:nvSpPr>
        <p:spPr>
          <a:xfrm>
            <a:off x="8073048" y="6422854"/>
            <a:ext cx="879759" cy="365125"/>
          </a:xfrm>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5271954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CAEF781-EDAB-4CBF-94E9-451FDD082148}" type="datetimeFigureOut">
              <a:rPr lang="en-US" smtClean="0"/>
              <a:t>11/12/2024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31115815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1"/>
      </p:bgRef>
    </p:bg>
    <p:spTree>
      <p:nvGrpSpPr>
        <p:cNvPr id="1" name=""/>
        <p:cNvGrpSpPr/>
        <p:nvPr/>
      </p:nvGrpSpPr>
      <p:grpSpPr>
        <a:xfrm>
          <a:off x="0" y="0"/>
          <a:ext cx="0" cy="0"/>
          <a:chOff x="0" y="0"/>
          <a:chExt cx="0" cy="0"/>
        </a:xfrm>
      </p:grpSpPr>
      <p:sp>
        <p:nvSpPr>
          <p:cNvPr id="7" name="Rectangle 6"/>
          <p:cNvSpPr/>
          <p:nvPr/>
        </p:nvSpPr>
        <p:spPr>
          <a:xfrm>
            <a:off x="-6843" y="2059012"/>
            <a:ext cx="12195668"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191" y="2208879"/>
            <a:ext cx="10515600" cy="1676400"/>
          </a:xfrm>
        </p:spPr>
        <p:txBody>
          <a:bodyPr anchor="ctr">
            <a:noAutofit/>
          </a:bodyPr>
          <a:lstStyle>
            <a:lvl1pPr algn="ctr">
              <a:lnSpc>
                <a:spcPct val="80000"/>
              </a:lnSpc>
              <a:defRPr sz="6000" b="0" spc="150" baseline="0">
                <a:solidFill>
                  <a:schemeClr val="bg1"/>
                </a:solidFill>
              </a:defRPr>
            </a:lvl1pPr>
          </a:lstStyle>
          <a:p>
            <a:r>
              <a:rPr lang="en-US"/>
              <a:t>Click to edit Master title style</a:t>
            </a:r>
            <a:endParaRPr lang="en-US" dirty="0"/>
          </a:p>
        </p:txBody>
      </p:sp>
      <p:sp>
        <p:nvSpPr>
          <p:cNvPr id="3" name="Text Placeholder 2"/>
          <p:cNvSpPr>
            <a:spLocks noGrp="1"/>
          </p:cNvSpPr>
          <p:nvPr>
            <p:ph type="body" idx="1"/>
          </p:nvPr>
        </p:nvSpPr>
        <p:spPr>
          <a:xfrm>
            <a:off x="833191" y="4010334"/>
            <a:ext cx="10515600" cy="1174639"/>
          </a:xfrm>
        </p:spPr>
        <p:txBody>
          <a:bodyPr anchor="t">
            <a:normAutofit/>
          </a:bodyPr>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solidFill>
                  <a:schemeClr val="tx2"/>
                </a:solidFill>
              </a:defRPr>
            </a:lvl1pPr>
          </a:lstStyle>
          <a:p>
            <a:fld id="{2CAEF781-EDAB-4CBF-94E9-451FDD082148}" type="datetimeFigureOut">
              <a:rPr lang="en-US" smtClean="0"/>
              <a:t>11/12/2024</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66801AFB-CBC3-4262-985C-2B823B92DD82}" type="slidenum">
              <a:rPr lang="en-US" smtClean="0"/>
              <a:t>‹#›</a:t>
            </a:fld>
            <a:endParaRPr lang="en-US"/>
          </a:p>
        </p:txBody>
      </p:sp>
    </p:spTree>
    <p:extLst>
      <p:ext uri="{BB962C8B-B14F-4D97-AF65-F5344CB8AC3E}">
        <p14:creationId xmlns:p14="http://schemas.microsoft.com/office/powerpoint/2010/main" val="340855260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05344"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30391" y="2011680"/>
            <a:ext cx="4754880" cy="420624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CAEF781-EDAB-4CBF-94E9-451FDD082148}"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42105468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207008"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07008" y="2656566"/>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31230" y="1913470"/>
            <a:ext cx="4754880" cy="743094"/>
          </a:xfrm>
        </p:spPr>
        <p:txBody>
          <a:bodyPr anchor="ctr">
            <a:normAutofit/>
          </a:bodyPr>
          <a:lstStyle>
            <a:lvl1pPr marL="0" indent="0">
              <a:buNone/>
              <a:defRPr sz="21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31230" y="2656564"/>
            <a:ext cx="4754880" cy="3566160"/>
          </a:xfrm>
        </p:spPr>
        <p:txBody>
          <a:bodyPr/>
          <a:lstStyle>
            <a:lvl1pPr>
              <a:defRPr sz="22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CAEF781-EDAB-4CBF-94E9-451FDD082148}" type="datetimeFigureOut">
              <a:rPr lang="en-US" smtClean="0"/>
              <a:t>11/12/2024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3532374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CAEF781-EDAB-4CBF-94E9-451FDD082148}" type="datetimeFigureOut">
              <a:rPr lang="en-US" smtClean="0"/>
              <a:t>11/12/2024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21032549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AEF781-EDAB-4CBF-94E9-451FDD082148}" type="datetimeFigureOut">
              <a:rPr lang="en-US" smtClean="0"/>
              <a:t>11/12/2024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7696610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AEF781-EDAB-4CBF-94E9-451FDD082148}"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6542434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Picture Placeholder 2"/>
          <p:cNvSpPr>
            <a:spLocks noGrp="1" noChangeAspect="1"/>
          </p:cNvSpPr>
          <p:nvPr>
            <p:ph type="pic" idx="1"/>
          </p:nvPr>
        </p:nvSpPr>
        <p:spPr>
          <a:xfrm>
            <a:off x="1280160" y="2211494"/>
            <a:ext cx="6126480" cy="3931920"/>
          </a:xfrm>
          <a:solidFill>
            <a:schemeClr val="tx2">
              <a:lumMod val="60000"/>
              <a:lumOff val="40000"/>
            </a:schemeClr>
          </a:solidFill>
        </p:spPr>
        <p:txBody>
          <a:bodyPr tIns="365760" anchor="t"/>
          <a:lstStyle>
            <a:lvl1pPr marL="0" indent="0" algn="ctr">
              <a:buNone/>
              <a:defRPr sz="3200">
                <a:solidFill>
                  <a:schemeClr val="tx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7790688" y="2150621"/>
            <a:ext cx="3200400" cy="3429000"/>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CAEF781-EDAB-4CBF-94E9-451FDD082148}" type="datetimeFigureOut">
              <a:rPr lang="en-US" smtClean="0"/>
              <a:t>11/12/2024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801AFB-CBC3-4262-985C-2B823B92DD82}" type="slidenum">
              <a:rPr lang="en-US" smtClean="0"/>
              <a:t>‹#›</a:t>
            </a:fld>
            <a:endParaRPr lang="en-US"/>
          </a:p>
        </p:txBody>
      </p:sp>
    </p:spTree>
    <p:extLst>
      <p:ext uri="{BB962C8B-B14F-4D97-AF65-F5344CB8AC3E}">
        <p14:creationId xmlns:p14="http://schemas.microsoft.com/office/powerpoint/2010/main" val="2913518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483" y="176109"/>
            <a:ext cx="12188952" cy="1645919"/>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02919" y="284176"/>
            <a:ext cx="9784080" cy="150876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02919" y="2011680"/>
            <a:ext cx="9784080" cy="420624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202266" y="6422854"/>
            <a:ext cx="3000894" cy="365125"/>
          </a:xfrm>
          <a:prstGeom prst="rect">
            <a:avLst/>
          </a:prstGeom>
        </p:spPr>
        <p:txBody>
          <a:bodyPr vert="horz" lIns="91440" tIns="45720" rIns="45720" bIns="45720" rtlCol="0" anchor="ctr"/>
          <a:lstStyle>
            <a:lvl1pPr algn="l">
              <a:defRPr sz="1050">
                <a:solidFill>
                  <a:schemeClr val="tx1"/>
                </a:solidFill>
              </a:defRPr>
            </a:lvl1pPr>
          </a:lstStyle>
          <a:p>
            <a:fld id="{2CAEF781-EDAB-4CBF-94E9-451FDD082148}" type="datetimeFigureOut">
              <a:rPr lang="en-US" smtClean="0"/>
              <a:t>11/12/2024</a:t>
            </a:fld>
            <a:endParaRPr lang="en-US"/>
          </a:p>
        </p:txBody>
      </p:sp>
      <p:sp>
        <p:nvSpPr>
          <p:cNvPr id="5" name="Footer Placeholder 4"/>
          <p:cNvSpPr>
            <a:spLocks noGrp="1"/>
          </p:cNvSpPr>
          <p:nvPr>
            <p:ph type="ftr" sz="quarter" idx="3"/>
          </p:nvPr>
        </p:nvSpPr>
        <p:spPr>
          <a:xfrm>
            <a:off x="5596471" y="6422854"/>
            <a:ext cx="5044440" cy="365125"/>
          </a:xfrm>
          <a:prstGeom prst="rect">
            <a:avLst/>
          </a:prstGeom>
        </p:spPr>
        <p:txBody>
          <a:bodyPr vert="horz" lIns="91440" tIns="45720" rIns="91440" bIns="45720" rtlCol="0" anchor="ctr"/>
          <a:lstStyle>
            <a:lvl1pPr algn="r">
              <a:defRPr sz="1050">
                <a:solidFill>
                  <a:schemeClr val="tx1"/>
                </a:solidFill>
              </a:defRPr>
            </a:lvl1pPr>
          </a:lstStyle>
          <a:p>
            <a:endParaRPr lang="en-US"/>
          </a:p>
        </p:txBody>
      </p:sp>
      <p:sp>
        <p:nvSpPr>
          <p:cNvPr id="6" name="Slide Number Placeholder 5"/>
          <p:cNvSpPr>
            <a:spLocks noGrp="1"/>
          </p:cNvSpPr>
          <p:nvPr>
            <p:ph type="sldNum" sz="quarter" idx="4"/>
          </p:nvPr>
        </p:nvSpPr>
        <p:spPr>
          <a:xfrm>
            <a:off x="10658927" y="6422854"/>
            <a:ext cx="946264" cy="365125"/>
          </a:xfrm>
          <a:prstGeom prst="rect">
            <a:avLst/>
          </a:prstGeom>
        </p:spPr>
        <p:txBody>
          <a:bodyPr vert="horz" lIns="45720" tIns="45720" rIns="91440" bIns="45720" rtlCol="0" anchor="ctr"/>
          <a:lstStyle>
            <a:lvl1pPr algn="l">
              <a:defRPr sz="1200" b="0">
                <a:solidFill>
                  <a:schemeClr val="tx1"/>
                </a:solidFill>
              </a:defRPr>
            </a:lvl1pPr>
          </a:lstStyle>
          <a:p>
            <a:fld id="{66801AFB-CBC3-4262-985C-2B823B92DD82}" type="slidenum">
              <a:rPr lang="en-US" smtClean="0"/>
              <a:t>‹#›</a:t>
            </a:fld>
            <a:endParaRPr lang="en-US"/>
          </a:p>
        </p:txBody>
      </p:sp>
    </p:spTree>
    <p:extLst>
      <p:ext uri="{BB962C8B-B14F-4D97-AF65-F5344CB8AC3E}">
        <p14:creationId xmlns:p14="http://schemas.microsoft.com/office/powerpoint/2010/main" val="2868350376"/>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000" kern="1200" cap="all" baseline="0">
          <a:solidFill>
            <a:schemeClr val="bg2"/>
          </a:solidFill>
          <a:latin typeface="+mj-lt"/>
          <a:ea typeface="+mj-ea"/>
          <a:cs typeface="+mj-cs"/>
        </a:defRPr>
      </a:lvl1pPr>
    </p:titleStyle>
    <p:bodyStyle>
      <a:lvl1pPr marL="182880" indent="-182880" algn="l" defTabSz="914400" rtl="0" eaLnBrk="1" latinLnBrk="0" hangingPunct="1">
        <a:lnSpc>
          <a:spcPct val="90000"/>
        </a:lnSpc>
        <a:spcBef>
          <a:spcPts val="1200"/>
        </a:spcBef>
        <a:spcAft>
          <a:spcPts val="200"/>
        </a:spcAft>
        <a:buClr>
          <a:schemeClr val="tx1"/>
        </a:buClr>
        <a:buFont typeface="Wingdings" pitchFamily="2" charset="2"/>
        <a:buChar char=""/>
        <a:defRPr sz="2200" kern="1200">
          <a:solidFill>
            <a:schemeClr val="tx1"/>
          </a:solidFill>
          <a:latin typeface="+mn-lt"/>
          <a:ea typeface="+mn-ea"/>
          <a:cs typeface="+mn-cs"/>
        </a:defRPr>
      </a:lvl1pPr>
      <a:lvl2pPr marL="411480" indent="-182880" algn="l" defTabSz="914400" rtl="0" eaLnBrk="1" latinLnBrk="0" hangingPunct="1">
        <a:lnSpc>
          <a:spcPct val="90000"/>
        </a:lnSpc>
        <a:spcBef>
          <a:spcPts val="200"/>
        </a:spcBef>
        <a:spcAft>
          <a:spcPts val="400"/>
        </a:spcAft>
        <a:buClr>
          <a:schemeClr val="tx1"/>
        </a:buClr>
        <a:buFont typeface="Wingdings" pitchFamily="2" charset="2"/>
        <a:buChar char=""/>
        <a:defRPr sz="2000" kern="1200">
          <a:solidFill>
            <a:schemeClr val="tx1"/>
          </a:solidFill>
          <a:latin typeface="+mn-lt"/>
          <a:ea typeface="+mn-ea"/>
          <a:cs typeface="+mn-cs"/>
        </a:defRPr>
      </a:lvl2pPr>
      <a:lvl3pPr marL="640080" indent="-182880" algn="l" defTabSz="914400" rtl="0" eaLnBrk="1" latinLnBrk="0" hangingPunct="1">
        <a:lnSpc>
          <a:spcPct val="90000"/>
        </a:lnSpc>
        <a:spcBef>
          <a:spcPts val="200"/>
        </a:spcBef>
        <a:spcAft>
          <a:spcPts val="400"/>
        </a:spcAft>
        <a:buClr>
          <a:schemeClr val="tx1"/>
        </a:buClr>
        <a:buFont typeface="Wingdings" pitchFamily="2" charset="2"/>
        <a:buChar char=""/>
        <a:defRPr sz="1800" kern="1200">
          <a:solidFill>
            <a:schemeClr val="tx1"/>
          </a:solidFill>
          <a:latin typeface="+mn-lt"/>
          <a:ea typeface="+mn-ea"/>
          <a:cs typeface="+mn-cs"/>
        </a:defRPr>
      </a:lvl3pPr>
      <a:lvl4pPr marL="8686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4pPr>
      <a:lvl5pPr marL="1097280" indent="-18288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5pPr>
      <a:lvl6pPr marL="12846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6pPr>
      <a:lvl7pPr marL="14718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7pPr>
      <a:lvl8pPr marL="16290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8pPr>
      <a:lvl9pPr marL="1806200" indent="-228600" algn="l" defTabSz="914400" rtl="0" eaLnBrk="1" latinLnBrk="0" hangingPunct="1">
        <a:lnSpc>
          <a:spcPct val="90000"/>
        </a:lnSpc>
        <a:spcBef>
          <a:spcPts val="200"/>
        </a:spcBef>
        <a:spcAft>
          <a:spcPts val="400"/>
        </a:spcAft>
        <a:buClr>
          <a:schemeClr val="tx1"/>
        </a:buClr>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BB3805-F821-4878-B1CC-DC0A854A6938}"/>
              </a:ext>
            </a:extLst>
          </p:cNvPr>
          <p:cNvSpPr>
            <a:spLocks noGrp="1"/>
          </p:cNvSpPr>
          <p:nvPr>
            <p:ph type="title"/>
          </p:nvPr>
        </p:nvSpPr>
        <p:spPr/>
        <p:txBody>
          <a:bodyPr/>
          <a:lstStyle/>
          <a:p>
            <a:r>
              <a:rPr lang="en-US" dirty="0"/>
              <a:t>ABOUT MOS</a:t>
            </a:r>
          </a:p>
        </p:txBody>
      </p:sp>
      <p:sp>
        <p:nvSpPr>
          <p:cNvPr id="3" name="Content Placeholder 2">
            <a:extLst>
              <a:ext uri="{FF2B5EF4-FFF2-40B4-BE49-F238E27FC236}">
                <a16:creationId xmlns:a16="http://schemas.microsoft.com/office/drawing/2014/main" id="{A220E8B4-A116-4B25-96E1-C31DD60484FA}"/>
              </a:ext>
            </a:extLst>
          </p:cNvPr>
          <p:cNvSpPr>
            <a:spLocks noGrp="1"/>
          </p:cNvSpPr>
          <p:nvPr>
            <p:ph idx="1"/>
          </p:nvPr>
        </p:nvSpPr>
        <p:spPr/>
        <p:txBody>
          <a:bodyPr/>
          <a:lstStyle/>
          <a:p>
            <a:pPr algn="just"/>
            <a:r>
              <a:rPr lang="en-US" dirty="0"/>
              <a:t>At present, individuals with an international MOS (Microsoft Office Specialist) certifications are getting attention from many domestic and foreign companies in employment recruiting, such as major financial institutes, and telecom corporations. Besides, MOS program is being used as a standard curriculum for K1-12 pupils and college students in our country. Since MOS is still new, therefore studying and obtaining the MOS certification is difficult due to some obstacles for the students.</a:t>
            </a:r>
          </a:p>
          <a:p>
            <a:pPr algn="just"/>
            <a:r>
              <a:rPr lang="en-US" dirty="0"/>
              <a:t>Base on my own professional experiences and personal encounters, I will summarize several important topics to keep in mind when studying as well as taking exam for MOS certification. </a:t>
            </a:r>
          </a:p>
          <a:p>
            <a:pPr algn="just"/>
            <a:endParaRPr lang="en-US" dirty="0"/>
          </a:p>
        </p:txBody>
      </p:sp>
    </p:spTree>
    <p:extLst>
      <p:ext uri="{BB962C8B-B14F-4D97-AF65-F5344CB8AC3E}">
        <p14:creationId xmlns:p14="http://schemas.microsoft.com/office/powerpoint/2010/main" val="17622998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E4713-7037-4AD5-A876-E2E0E0DB1CBA}"/>
              </a:ext>
            </a:extLst>
          </p:cNvPr>
          <p:cNvSpPr>
            <a:spLocks noGrp="1"/>
          </p:cNvSpPr>
          <p:nvPr>
            <p:ph type="title"/>
          </p:nvPr>
        </p:nvSpPr>
        <p:spPr/>
        <p:txBody>
          <a:bodyPr/>
          <a:lstStyle/>
          <a:p>
            <a:r>
              <a:rPr lang="en-US"/>
              <a:t>MOS 2016 Certificate</a:t>
            </a:r>
          </a:p>
        </p:txBody>
      </p:sp>
      <p:graphicFrame>
        <p:nvGraphicFramePr>
          <p:cNvPr id="4" name="Content Placeholder 3">
            <a:extLst>
              <a:ext uri="{FF2B5EF4-FFF2-40B4-BE49-F238E27FC236}">
                <a16:creationId xmlns:a16="http://schemas.microsoft.com/office/drawing/2014/main" id="{8652D624-C952-4564-B741-2B748AFBA1CF}"/>
              </a:ext>
            </a:extLst>
          </p:cNvPr>
          <p:cNvGraphicFramePr>
            <a:graphicFrameLocks noGrp="1"/>
          </p:cNvGraphicFramePr>
          <p:nvPr>
            <p:ph idx="1"/>
          </p:nvPr>
        </p:nvGraphicFramePr>
        <p:xfrm>
          <a:off x="681038" y="2336800"/>
          <a:ext cx="9714713" cy="4401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137688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7EF48-61C4-4631-91CE-00738BB69905}"/>
              </a:ext>
            </a:extLst>
          </p:cNvPr>
          <p:cNvSpPr>
            <a:spLocks noGrp="1"/>
          </p:cNvSpPr>
          <p:nvPr>
            <p:ph type="title"/>
          </p:nvPr>
        </p:nvSpPr>
        <p:spPr/>
        <p:txBody>
          <a:bodyPr/>
          <a:lstStyle/>
          <a:p>
            <a:r>
              <a:rPr lang="en-US"/>
              <a:t>Exam </a:t>
            </a:r>
            <a:r>
              <a:rPr lang="en-US" dirty="0"/>
              <a:t>lengths</a:t>
            </a:r>
          </a:p>
        </p:txBody>
      </p:sp>
      <p:graphicFrame>
        <p:nvGraphicFramePr>
          <p:cNvPr id="4" name="Table 4">
            <a:extLst>
              <a:ext uri="{FF2B5EF4-FFF2-40B4-BE49-F238E27FC236}">
                <a16:creationId xmlns:a16="http://schemas.microsoft.com/office/drawing/2014/main" id="{C412F121-16AB-458E-AF5F-CE264A671A2F}"/>
              </a:ext>
            </a:extLst>
          </p:cNvPr>
          <p:cNvGraphicFramePr>
            <a:graphicFrameLocks noGrp="1"/>
          </p:cNvGraphicFramePr>
          <p:nvPr>
            <p:ph idx="1"/>
            <p:extLst>
              <p:ext uri="{D42A27DB-BD31-4B8C-83A1-F6EECF244321}">
                <p14:modId xmlns:p14="http://schemas.microsoft.com/office/powerpoint/2010/main" val="3782145091"/>
              </p:ext>
            </p:extLst>
          </p:nvPr>
        </p:nvGraphicFramePr>
        <p:xfrm>
          <a:off x="1203325" y="2011363"/>
          <a:ext cx="9783760" cy="2966720"/>
        </p:xfrm>
        <a:graphic>
          <a:graphicData uri="http://schemas.openxmlformats.org/drawingml/2006/table">
            <a:tbl>
              <a:tblPr firstRow="1" bandRow="1">
                <a:tableStyleId>{5C22544A-7EE6-4342-B048-85BDC9FD1C3A}</a:tableStyleId>
              </a:tblPr>
              <a:tblGrid>
                <a:gridCol w="1956752">
                  <a:extLst>
                    <a:ext uri="{9D8B030D-6E8A-4147-A177-3AD203B41FA5}">
                      <a16:colId xmlns:a16="http://schemas.microsoft.com/office/drawing/2014/main" val="1949986126"/>
                    </a:ext>
                  </a:extLst>
                </a:gridCol>
                <a:gridCol w="1956752">
                  <a:extLst>
                    <a:ext uri="{9D8B030D-6E8A-4147-A177-3AD203B41FA5}">
                      <a16:colId xmlns:a16="http://schemas.microsoft.com/office/drawing/2014/main" val="2112228375"/>
                    </a:ext>
                  </a:extLst>
                </a:gridCol>
                <a:gridCol w="1956752">
                  <a:extLst>
                    <a:ext uri="{9D8B030D-6E8A-4147-A177-3AD203B41FA5}">
                      <a16:colId xmlns:a16="http://schemas.microsoft.com/office/drawing/2014/main" val="1506648724"/>
                    </a:ext>
                  </a:extLst>
                </a:gridCol>
                <a:gridCol w="1956752">
                  <a:extLst>
                    <a:ext uri="{9D8B030D-6E8A-4147-A177-3AD203B41FA5}">
                      <a16:colId xmlns:a16="http://schemas.microsoft.com/office/drawing/2014/main" val="2834722904"/>
                    </a:ext>
                  </a:extLst>
                </a:gridCol>
                <a:gridCol w="1956752">
                  <a:extLst>
                    <a:ext uri="{9D8B030D-6E8A-4147-A177-3AD203B41FA5}">
                      <a16:colId xmlns:a16="http://schemas.microsoft.com/office/drawing/2014/main" val="643726222"/>
                    </a:ext>
                  </a:extLst>
                </a:gridCol>
              </a:tblGrid>
              <a:tr h="370840">
                <a:tc>
                  <a:txBody>
                    <a:bodyPr/>
                    <a:lstStyle/>
                    <a:p>
                      <a:r>
                        <a:rPr lang="en-US" dirty="0"/>
                        <a:t>Code</a:t>
                      </a:r>
                    </a:p>
                  </a:txBody>
                  <a:tcPr/>
                </a:tc>
                <a:tc>
                  <a:txBody>
                    <a:bodyPr/>
                    <a:lstStyle/>
                    <a:p>
                      <a:r>
                        <a:rPr lang="en-US"/>
                        <a:t>Exam</a:t>
                      </a:r>
                      <a:endParaRPr lang="en-US" dirty="0"/>
                    </a:p>
                  </a:txBody>
                  <a:tcPr/>
                </a:tc>
                <a:tc>
                  <a:txBody>
                    <a:bodyPr/>
                    <a:lstStyle/>
                    <a:p>
                      <a:r>
                        <a:rPr lang="en-US" dirty="0"/>
                        <a:t>Questions</a:t>
                      </a:r>
                    </a:p>
                  </a:txBody>
                  <a:tcPr/>
                </a:tc>
                <a:tc>
                  <a:txBody>
                    <a:bodyPr/>
                    <a:lstStyle/>
                    <a:p>
                      <a:r>
                        <a:rPr lang="en-US" dirty="0"/>
                        <a:t>Minutes</a:t>
                      </a:r>
                    </a:p>
                  </a:txBody>
                  <a:tcPr/>
                </a:tc>
                <a:tc>
                  <a:txBody>
                    <a:bodyPr/>
                    <a:lstStyle/>
                    <a:p>
                      <a:r>
                        <a:rPr lang="en-US"/>
                        <a:t>Note</a:t>
                      </a:r>
                      <a:endParaRPr lang="en-US" dirty="0"/>
                    </a:p>
                  </a:txBody>
                  <a:tcPr/>
                </a:tc>
                <a:extLst>
                  <a:ext uri="{0D108BD9-81ED-4DB2-BD59-A6C34878D82A}">
                    <a16:rowId xmlns:a16="http://schemas.microsoft.com/office/drawing/2014/main" val="1738126729"/>
                  </a:ext>
                </a:extLst>
              </a:tr>
              <a:tr h="370840">
                <a:tc>
                  <a:txBody>
                    <a:bodyPr/>
                    <a:lstStyle/>
                    <a:p>
                      <a:r>
                        <a:rPr lang="en-US" dirty="0"/>
                        <a:t>77-725</a:t>
                      </a:r>
                    </a:p>
                  </a:txBody>
                  <a:tcPr/>
                </a:tc>
                <a:tc>
                  <a:txBody>
                    <a:bodyPr/>
                    <a:lstStyle/>
                    <a:p>
                      <a:r>
                        <a:rPr lang="en-US" dirty="0"/>
                        <a:t>Word</a:t>
                      </a:r>
                    </a:p>
                  </a:txBody>
                  <a:tcPr/>
                </a:tc>
                <a:tc>
                  <a:txBody>
                    <a:bodyPr/>
                    <a:lstStyle/>
                    <a:p>
                      <a:r>
                        <a:rPr lang="en-US" dirty="0"/>
                        <a:t>35</a:t>
                      </a:r>
                    </a:p>
                  </a:txBody>
                  <a:tcPr/>
                </a:tc>
                <a:tc rowSpan="7">
                  <a:txBody>
                    <a:bodyPr/>
                    <a:lstStyle/>
                    <a:p>
                      <a:pPr algn="ctr"/>
                      <a:r>
                        <a:rPr lang="en-US" dirty="0"/>
                        <a:t>50</a:t>
                      </a:r>
                    </a:p>
                  </a:txBody>
                  <a:tcPr anchor="ctr"/>
                </a:tc>
                <a:tc rowSpan="7">
                  <a:txBody>
                    <a:bodyPr/>
                    <a:lstStyle/>
                    <a:p>
                      <a:pPr algn="ctr"/>
                      <a:endParaRPr lang="en-US" dirty="0"/>
                    </a:p>
                  </a:txBody>
                  <a:tcPr anchor="ctr"/>
                </a:tc>
                <a:extLst>
                  <a:ext uri="{0D108BD9-81ED-4DB2-BD59-A6C34878D82A}">
                    <a16:rowId xmlns:a16="http://schemas.microsoft.com/office/drawing/2014/main" val="4150814615"/>
                  </a:ext>
                </a:extLst>
              </a:tr>
              <a:tr h="370840">
                <a:tc>
                  <a:txBody>
                    <a:bodyPr/>
                    <a:lstStyle/>
                    <a:p>
                      <a:r>
                        <a:rPr lang="en-US" dirty="0"/>
                        <a:t>77-727</a:t>
                      </a:r>
                    </a:p>
                  </a:txBody>
                  <a:tcPr/>
                </a:tc>
                <a:tc>
                  <a:txBody>
                    <a:bodyPr/>
                    <a:lstStyle/>
                    <a:p>
                      <a:r>
                        <a:rPr lang="en-US" dirty="0"/>
                        <a:t>Excel</a:t>
                      </a:r>
                    </a:p>
                  </a:txBody>
                  <a:tcPr/>
                </a:tc>
                <a:tc>
                  <a:txBody>
                    <a:bodyPr/>
                    <a:lstStyle/>
                    <a:p>
                      <a:r>
                        <a:rPr lang="en-US" dirty="0"/>
                        <a:t>35</a:t>
                      </a: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264421271"/>
                  </a:ext>
                </a:extLst>
              </a:tr>
              <a:tr h="370840">
                <a:tc>
                  <a:txBody>
                    <a:bodyPr/>
                    <a:lstStyle/>
                    <a:p>
                      <a:r>
                        <a:rPr lang="en-US" dirty="0"/>
                        <a:t>77-729</a:t>
                      </a:r>
                    </a:p>
                  </a:txBody>
                  <a:tcPr/>
                </a:tc>
                <a:tc>
                  <a:txBody>
                    <a:bodyPr/>
                    <a:lstStyle/>
                    <a:p>
                      <a:r>
                        <a:rPr lang="en-US" dirty="0"/>
                        <a:t>PowerPoint</a:t>
                      </a:r>
                    </a:p>
                  </a:txBody>
                  <a:tcPr/>
                </a:tc>
                <a:tc>
                  <a:txBody>
                    <a:bodyPr/>
                    <a:lstStyle/>
                    <a:p>
                      <a:r>
                        <a:rPr lang="en-US" dirty="0"/>
                        <a:t>35</a:t>
                      </a:r>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740823485"/>
                  </a:ext>
                </a:extLst>
              </a:tr>
              <a:tr h="370840">
                <a:tc>
                  <a:txBody>
                    <a:bodyPr/>
                    <a:lstStyle/>
                    <a:p>
                      <a:r>
                        <a:rPr lang="en-US" dirty="0"/>
                        <a:t>77-730</a:t>
                      </a:r>
                    </a:p>
                  </a:txBody>
                  <a:tcPr/>
                </a:tc>
                <a:tc>
                  <a:txBody>
                    <a:bodyPr/>
                    <a:lstStyle/>
                    <a:p>
                      <a:r>
                        <a:rPr lang="en-US" dirty="0"/>
                        <a:t>Access</a:t>
                      </a:r>
                    </a:p>
                  </a:txBody>
                  <a:tcPr/>
                </a:tc>
                <a:tc>
                  <a:txBody>
                    <a:bodyPr/>
                    <a:lstStyle/>
                    <a:p>
                      <a:r>
                        <a:rPr lang="en-US" dirty="0"/>
                        <a:t>31</a:t>
                      </a:r>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817765974"/>
                  </a:ext>
                </a:extLst>
              </a:tr>
              <a:tr h="370840">
                <a:tc>
                  <a:txBody>
                    <a:bodyPr/>
                    <a:lstStyle/>
                    <a:p>
                      <a:r>
                        <a:rPr lang="en-US" dirty="0"/>
                        <a:t>77-726</a:t>
                      </a:r>
                    </a:p>
                  </a:txBody>
                  <a:tcPr/>
                </a:tc>
                <a:tc>
                  <a:txBody>
                    <a:bodyPr/>
                    <a:lstStyle/>
                    <a:p>
                      <a:r>
                        <a:rPr lang="en-US" dirty="0"/>
                        <a:t>Word Expert</a:t>
                      </a:r>
                    </a:p>
                  </a:txBody>
                  <a:tcPr/>
                </a:tc>
                <a:tc>
                  <a:txBody>
                    <a:bodyPr/>
                    <a:lstStyle/>
                    <a:p>
                      <a:r>
                        <a:rPr lang="en-US" dirty="0"/>
                        <a:t>26</a:t>
                      </a:r>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4260250253"/>
                  </a:ext>
                </a:extLst>
              </a:tr>
              <a:tr h="370840">
                <a:tc>
                  <a:txBody>
                    <a:bodyPr/>
                    <a:lstStyle/>
                    <a:p>
                      <a:r>
                        <a:rPr lang="en-US" dirty="0"/>
                        <a:t>77-728</a:t>
                      </a:r>
                    </a:p>
                  </a:txBody>
                  <a:tcPr/>
                </a:tc>
                <a:tc>
                  <a:txBody>
                    <a:bodyPr/>
                    <a:lstStyle/>
                    <a:p>
                      <a:r>
                        <a:rPr lang="en-US" dirty="0"/>
                        <a:t>Excel Expert</a:t>
                      </a:r>
                    </a:p>
                  </a:txBody>
                  <a:tcPr/>
                </a:tc>
                <a:tc>
                  <a:txBody>
                    <a:bodyPr/>
                    <a:lstStyle/>
                    <a:p>
                      <a:r>
                        <a:rPr lang="en-US" dirty="0"/>
                        <a:t>26</a:t>
                      </a:r>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2637402687"/>
                  </a:ext>
                </a:extLst>
              </a:tr>
              <a:tr h="370840">
                <a:tc>
                  <a:txBody>
                    <a:bodyPr/>
                    <a:lstStyle/>
                    <a:p>
                      <a:r>
                        <a:rPr lang="en-US" dirty="0"/>
                        <a:t>77-731</a:t>
                      </a:r>
                    </a:p>
                  </a:txBody>
                  <a:tcPr/>
                </a:tc>
                <a:tc>
                  <a:txBody>
                    <a:bodyPr/>
                    <a:lstStyle/>
                    <a:p>
                      <a:r>
                        <a:rPr lang="en-US" dirty="0"/>
                        <a:t>Outlook</a:t>
                      </a:r>
                    </a:p>
                  </a:txBody>
                  <a:tcPr/>
                </a:tc>
                <a:tc>
                  <a:txBody>
                    <a:bodyPr/>
                    <a:lstStyle/>
                    <a:p>
                      <a:r>
                        <a:rPr lang="en-US" dirty="0"/>
                        <a:t>35</a:t>
                      </a:r>
                    </a:p>
                  </a:txBody>
                  <a:tcPr/>
                </a:tc>
                <a:tc vMerge="1">
                  <a:txBody>
                    <a:bodyPr/>
                    <a:lstStyle/>
                    <a:p>
                      <a:endParaRPr lang="en-US" dirty="0"/>
                    </a:p>
                  </a:txBody>
                  <a:tcPr/>
                </a:tc>
                <a:tc vMerge="1">
                  <a:txBody>
                    <a:bodyPr/>
                    <a:lstStyle/>
                    <a:p>
                      <a:endParaRPr lang="en-US"/>
                    </a:p>
                  </a:txBody>
                  <a:tcPr/>
                </a:tc>
                <a:extLst>
                  <a:ext uri="{0D108BD9-81ED-4DB2-BD59-A6C34878D82A}">
                    <a16:rowId xmlns:a16="http://schemas.microsoft.com/office/drawing/2014/main" val="2568921365"/>
                  </a:ext>
                </a:extLst>
              </a:tr>
            </a:tbl>
          </a:graphicData>
        </a:graphic>
      </p:graphicFrame>
    </p:spTree>
    <p:extLst>
      <p:ext uri="{BB962C8B-B14F-4D97-AF65-F5344CB8AC3E}">
        <p14:creationId xmlns:p14="http://schemas.microsoft.com/office/powerpoint/2010/main" val="2624740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2F545B2-FA4B-43E7-B087-29B29F4972D0}"/>
              </a:ext>
            </a:extLst>
          </p:cNvPr>
          <p:cNvSpPr>
            <a:spLocks noGrp="1"/>
          </p:cNvSpPr>
          <p:nvPr>
            <p:ph type="title"/>
          </p:nvPr>
        </p:nvSpPr>
        <p:spPr/>
        <p:txBody>
          <a:bodyPr/>
          <a:lstStyle/>
          <a:p>
            <a:r>
              <a:rPr lang="en-US"/>
              <a:t>MOS Certification</a:t>
            </a:r>
            <a:endParaRPr lang="en-US" dirty="0"/>
          </a:p>
        </p:txBody>
      </p:sp>
      <p:sp>
        <p:nvSpPr>
          <p:cNvPr id="6" name="Subtitle 5">
            <a:extLst>
              <a:ext uri="{FF2B5EF4-FFF2-40B4-BE49-F238E27FC236}">
                <a16:creationId xmlns:a16="http://schemas.microsoft.com/office/drawing/2014/main" id="{C2139EDA-9427-415A-A878-36497F4C2F89}"/>
              </a:ext>
            </a:extLst>
          </p:cNvPr>
          <p:cNvSpPr>
            <a:spLocks noGrp="1"/>
          </p:cNvSpPr>
          <p:nvPr>
            <p:ph type="body" idx="1"/>
          </p:nvPr>
        </p:nvSpPr>
        <p:spPr/>
        <p:txBody>
          <a:bodyPr/>
          <a:lstStyle/>
          <a:p>
            <a:r>
              <a:rPr lang="en-US"/>
              <a:t>Microsoft Office Specialist (Office 2019)</a:t>
            </a:r>
            <a:endParaRPr lang="en-US" dirty="0"/>
          </a:p>
        </p:txBody>
      </p:sp>
    </p:spTree>
    <p:extLst>
      <p:ext uri="{BB962C8B-B14F-4D97-AF65-F5344CB8AC3E}">
        <p14:creationId xmlns:p14="http://schemas.microsoft.com/office/powerpoint/2010/main" val="33615093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E4713-7037-4AD5-A876-E2E0E0DB1CBA}"/>
              </a:ext>
            </a:extLst>
          </p:cNvPr>
          <p:cNvSpPr>
            <a:spLocks noGrp="1"/>
          </p:cNvSpPr>
          <p:nvPr>
            <p:ph type="title"/>
          </p:nvPr>
        </p:nvSpPr>
        <p:spPr/>
        <p:txBody>
          <a:bodyPr/>
          <a:lstStyle/>
          <a:p>
            <a:r>
              <a:rPr lang="en-US"/>
              <a:t>MOS 2019 Certificate</a:t>
            </a:r>
          </a:p>
        </p:txBody>
      </p:sp>
      <p:graphicFrame>
        <p:nvGraphicFramePr>
          <p:cNvPr id="4" name="Content Placeholder 3">
            <a:extLst>
              <a:ext uri="{FF2B5EF4-FFF2-40B4-BE49-F238E27FC236}">
                <a16:creationId xmlns:a16="http://schemas.microsoft.com/office/drawing/2014/main" id="{8652D624-C952-4564-B741-2B748AFBA1CF}"/>
              </a:ext>
            </a:extLst>
          </p:cNvPr>
          <p:cNvGraphicFramePr>
            <a:graphicFrameLocks noGrp="1"/>
          </p:cNvGraphicFramePr>
          <p:nvPr>
            <p:ph idx="1"/>
            <p:extLst>
              <p:ext uri="{D42A27DB-BD31-4B8C-83A1-F6EECF244321}">
                <p14:modId xmlns:p14="http://schemas.microsoft.com/office/powerpoint/2010/main" val="17861349"/>
              </p:ext>
            </p:extLst>
          </p:nvPr>
        </p:nvGraphicFramePr>
        <p:xfrm>
          <a:off x="681038" y="2336800"/>
          <a:ext cx="10305961" cy="44013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687210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A7EF48-61C4-4631-91CE-00738BB69905}"/>
              </a:ext>
            </a:extLst>
          </p:cNvPr>
          <p:cNvSpPr>
            <a:spLocks noGrp="1"/>
          </p:cNvSpPr>
          <p:nvPr>
            <p:ph type="title"/>
          </p:nvPr>
        </p:nvSpPr>
        <p:spPr/>
        <p:txBody>
          <a:bodyPr/>
          <a:lstStyle/>
          <a:p>
            <a:r>
              <a:rPr lang="en-US" dirty="0"/>
              <a:t>Exams lengths</a:t>
            </a:r>
          </a:p>
        </p:txBody>
      </p:sp>
      <p:graphicFrame>
        <p:nvGraphicFramePr>
          <p:cNvPr id="4" name="Table 4">
            <a:extLst>
              <a:ext uri="{FF2B5EF4-FFF2-40B4-BE49-F238E27FC236}">
                <a16:creationId xmlns:a16="http://schemas.microsoft.com/office/drawing/2014/main" id="{C412F121-16AB-458E-AF5F-CE264A671A2F}"/>
              </a:ext>
            </a:extLst>
          </p:cNvPr>
          <p:cNvGraphicFramePr>
            <a:graphicFrameLocks noGrp="1"/>
          </p:cNvGraphicFramePr>
          <p:nvPr>
            <p:ph idx="1"/>
            <p:extLst>
              <p:ext uri="{D42A27DB-BD31-4B8C-83A1-F6EECF244321}">
                <p14:modId xmlns:p14="http://schemas.microsoft.com/office/powerpoint/2010/main" val="2490759666"/>
              </p:ext>
            </p:extLst>
          </p:nvPr>
        </p:nvGraphicFramePr>
        <p:xfrm>
          <a:off x="1203325" y="2011363"/>
          <a:ext cx="9783760" cy="2961640"/>
        </p:xfrm>
        <a:graphic>
          <a:graphicData uri="http://schemas.openxmlformats.org/drawingml/2006/table">
            <a:tbl>
              <a:tblPr firstRow="1" bandRow="1">
                <a:tableStyleId>{5C22544A-7EE6-4342-B048-85BDC9FD1C3A}</a:tableStyleId>
              </a:tblPr>
              <a:tblGrid>
                <a:gridCol w="2445940">
                  <a:extLst>
                    <a:ext uri="{9D8B030D-6E8A-4147-A177-3AD203B41FA5}">
                      <a16:colId xmlns:a16="http://schemas.microsoft.com/office/drawing/2014/main" val="1949986126"/>
                    </a:ext>
                  </a:extLst>
                </a:gridCol>
                <a:gridCol w="2445940">
                  <a:extLst>
                    <a:ext uri="{9D8B030D-6E8A-4147-A177-3AD203B41FA5}">
                      <a16:colId xmlns:a16="http://schemas.microsoft.com/office/drawing/2014/main" val="2112228375"/>
                    </a:ext>
                  </a:extLst>
                </a:gridCol>
                <a:gridCol w="2445940">
                  <a:extLst>
                    <a:ext uri="{9D8B030D-6E8A-4147-A177-3AD203B41FA5}">
                      <a16:colId xmlns:a16="http://schemas.microsoft.com/office/drawing/2014/main" val="1506648724"/>
                    </a:ext>
                  </a:extLst>
                </a:gridCol>
                <a:gridCol w="2445940">
                  <a:extLst>
                    <a:ext uri="{9D8B030D-6E8A-4147-A177-3AD203B41FA5}">
                      <a16:colId xmlns:a16="http://schemas.microsoft.com/office/drawing/2014/main" val="2834722904"/>
                    </a:ext>
                  </a:extLst>
                </a:gridCol>
              </a:tblGrid>
              <a:tr h="370840">
                <a:tc>
                  <a:txBody>
                    <a:bodyPr/>
                    <a:lstStyle/>
                    <a:p>
                      <a:r>
                        <a:rPr lang="en-US" dirty="0"/>
                        <a:t>Code</a:t>
                      </a:r>
                    </a:p>
                  </a:txBody>
                  <a:tcPr/>
                </a:tc>
                <a:tc>
                  <a:txBody>
                    <a:bodyPr/>
                    <a:lstStyle/>
                    <a:p>
                      <a:r>
                        <a:rPr lang="en-US"/>
                        <a:t>Exam</a:t>
                      </a:r>
                      <a:endParaRPr lang="en-US" dirty="0"/>
                    </a:p>
                  </a:txBody>
                  <a:tcPr/>
                </a:tc>
                <a:tc>
                  <a:txBody>
                    <a:bodyPr/>
                    <a:lstStyle/>
                    <a:p>
                      <a:r>
                        <a:rPr lang="en-US" dirty="0"/>
                        <a:t>Questions</a:t>
                      </a:r>
                    </a:p>
                  </a:txBody>
                  <a:tcPr/>
                </a:tc>
                <a:tc>
                  <a:txBody>
                    <a:bodyPr/>
                    <a:lstStyle/>
                    <a:p>
                      <a:r>
                        <a:rPr lang="en-US" dirty="0"/>
                        <a:t>Minutes</a:t>
                      </a:r>
                    </a:p>
                  </a:txBody>
                  <a:tcPr/>
                </a:tc>
                <a:extLst>
                  <a:ext uri="{0D108BD9-81ED-4DB2-BD59-A6C34878D82A}">
                    <a16:rowId xmlns:a16="http://schemas.microsoft.com/office/drawing/2014/main" val="1738126729"/>
                  </a:ext>
                </a:extLst>
              </a:tr>
              <a:tr h="370840">
                <a:tc>
                  <a:txBody>
                    <a:bodyPr/>
                    <a:lstStyle/>
                    <a:p>
                      <a:r>
                        <a:rPr lang="en-US"/>
                        <a:t>MO-100</a:t>
                      </a:r>
                      <a:endParaRPr lang="en-US" dirty="0"/>
                    </a:p>
                  </a:txBody>
                  <a:tcPr/>
                </a:tc>
                <a:tc>
                  <a:txBody>
                    <a:bodyPr/>
                    <a:lstStyle/>
                    <a:p>
                      <a:r>
                        <a:rPr lang="en-US" dirty="0"/>
                        <a:t>Word</a:t>
                      </a:r>
                    </a:p>
                  </a:txBody>
                  <a:tcPr/>
                </a:tc>
                <a:tc>
                  <a:txBody>
                    <a:bodyPr/>
                    <a:lstStyle/>
                    <a:p>
                      <a:r>
                        <a:rPr lang="en-US" dirty="0"/>
                        <a:t>35</a:t>
                      </a:r>
                    </a:p>
                  </a:txBody>
                  <a:tcPr/>
                </a:tc>
                <a:tc rowSpan="7">
                  <a:txBody>
                    <a:bodyPr/>
                    <a:lstStyle/>
                    <a:p>
                      <a:pPr algn="ctr"/>
                      <a:r>
                        <a:rPr lang="en-US" dirty="0"/>
                        <a:t>50</a:t>
                      </a:r>
                    </a:p>
                  </a:txBody>
                  <a:tcPr anchor="ctr"/>
                </a:tc>
                <a:extLst>
                  <a:ext uri="{0D108BD9-81ED-4DB2-BD59-A6C34878D82A}">
                    <a16:rowId xmlns:a16="http://schemas.microsoft.com/office/drawing/2014/main" val="4150814615"/>
                  </a:ext>
                </a:extLst>
              </a:tr>
              <a:tr h="370840">
                <a:tc>
                  <a:txBody>
                    <a:bodyPr/>
                    <a:lstStyle/>
                    <a:p>
                      <a:r>
                        <a:rPr lang="en-US"/>
                        <a:t>MO-200</a:t>
                      </a:r>
                      <a:endParaRPr lang="en-US" dirty="0"/>
                    </a:p>
                  </a:txBody>
                  <a:tcPr/>
                </a:tc>
                <a:tc>
                  <a:txBody>
                    <a:bodyPr/>
                    <a:lstStyle/>
                    <a:p>
                      <a:r>
                        <a:rPr lang="en-US" dirty="0"/>
                        <a:t>Excel</a:t>
                      </a:r>
                    </a:p>
                  </a:txBody>
                  <a:tcPr/>
                </a:tc>
                <a:tc>
                  <a:txBody>
                    <a:bodyPr/>
                    <a:lstStyle/>
                    <a:p>
                      <a:r>
                        <a:rPr lang="en-US" dirty="0"/>
                        <a:t>35</a:t>
                      </a:r>
                    </a:p>
                  </a:txBody>
                  <a:tcPr/>
                </a:tc>
                <a:tc vMerge="1">
                  <a:txBody>
                    <a:bodyPr/>
                    <a:lstStyle/>
                    <a:p>
                      <a:endParaRPr lang="en-US"/>
                    </a:p>
                  </a:txBody>
                  <a:tcPr/>
                </a:tc>
                <a:extLst>
                  <a:ext uri="{0D108BD9-81ED-4DB2-BD59-A6C34878D82A}">
                    <a16:rowId xmlns:a16="http://schemas.microsoft.com/office/drawing/2014/main" val="3264421271"/>
                  </a:ext>
                </a:extLst>
              </a:tr>
              <a:tr h="370840">
                <a:tc>
                  <a:txBody>
                    <a:bodyPr/>
                    <a:lstStyle/>
                    <a:p>
                      <a:r>
                        <a:rPr lang="en-US"/>
                        <a:t>MO-300</a:t>
                      </a:r>
                      <a:endParaRPr lang="en-US" dirty="0"/>
                    </a:p>
                  </a:txBody>
                  <a:tcPr/>
                </a:tc>
                <a:tc>
                  <a:txBody>
                    <a:bodyPr/>
                    <a:lstStyle/>
                    <a:p>
                      <a:r>
                        <a:rPr lang="en-US" dirty="0"/>
                        <a:t>PowerPoint</a:t>
                      </a:r>
                    </a:p>
                  </a:txBody>
                  <a:tcPr/>
                </a:tc>
                <a:tc>
                  <a:txBody>
                    <a:bodyPr/>
                    <a:lstStyle/>
                    <a:p>
                      <a:r>
                        <a:rPr lang="en-US" dirty="0"/>
                        <a:t>35</a:t>
                      </a:r>
                    </a:p>
                  </a:txBody>
                  <a:tcPr/>
                </a:tc>
                <a:tc vMerge="1">
                  <a:txBody>
                    <a:bodyPr/>
                    <a:lstStyle/>
                    <a:p>
                      <a:endParaRPr lang="en-US"/>
                    </a:p>
                  </a:txBody>
                  <a:tcPr/>
                </a:tc>
                <a:extLst>
                  <a:ext uri="{0D108BD9-81ED-4DB2-BD59-A6C34878D82A}">
                    <a16:rowId xmlns:a16="http://schemas.microsoft.com/office/drawing/2014/main" val="2740823485"/>
                  </a:ext>
                </a:extLst>
              </a:tr>
              <a:tr h="370840">
                <a:tc>
                  <a:txBody>
                    <a:bodyPr/>
                    <a:lstStyle/>
                    <a:p>
                      <a:r>
                        <a:rPr lang="en-US"/>
                        <a:t>MO-400</a:t>
                      </a:r>
                      <a:endParaRPr lang="en-US" dirty="0"/>
                    </a:p>
                  </a:txBody>
                  <a:tcPr/>
                </a:tc>
                <a:tc>
                  <a:txBody>
                    <a:bodyPr/>
                    <a:lstStyle/>
                    <a:p>
                      <a:r>
                        <a:rPr lang="en-US"/>
                        <a:t>Outlook</a:t>
                      </a:r>
                      <a:endParaRPr lang="en-US" dirty="0"/>
                    </a:p>
                  </a:txBody>
                  <a:tcPr/>
                </a:tc>
                <a:tc>
                  <a:txBody>
                    <a:bodyPr/>
                    <a:lstStyle/>
                    <a:p>
                      <a:r>
                        <a:rPr lang="en-US"/>
                        <a:t>35</a:t>
                      </a:r>
                      <a:endParaRPr lang="en-US" dirty="0"/>
                    </a:p>
                  </a:txBody>
                  <a:tcPr/>
                </a:tc>
                <a:tc vMerge="1">
                  <a:txBody>
                    <a:bodyPr/>
                    <a:lstStyle/>
                    <a:p>
                      <a:endParaRPr lang="en-US" dirty="0"/>
                    </a:p>
                  </a:txBody>
                  <a:tcPr/>
                </a:tc>
                <a:extLst>
                  <a:ext uri="{0D108BD9-81ED-4DB2-BD59-A6C34878D82A}">
                    <a16:rowId xmlns:a16="http://schemas.microsoft.com/office/drawing/2014/main" val="817765974"/>
                  </a:ext>
                </a:extLst>
              </a:tr>
              <a:tr h="370840">
                <a:tc>
                  <a:txBody>
                    <a:bodyPr/>
                    <a:lstStyle/>
                    <a:p>
                      <a:r>
                        <a:rPr lang="en-US"/>
                        <a:t>MO-101</a:t>
                      </a:r>
                      <a:endParaRPr lang="en-US" dirty="0"/>
                    </a:p>
                  </a:txBody>
                  <a:tcPr/>
                </a:tc>
                <a:tc>
                  <a:txBody>
                    <a:bodyPr/>
                    <a:lstStyle/>
                    <a:p>
                      <a:r>
                        <a:rPr lang="en-US" dirty="0"/>
                        <a:t>Word Expert</a:t>
                      </a:r>
                    </a:p>
                  </a:txBody>
                  <a:tcPr/>
                </a:tc>
                <a:tc>
                  <a:txBody>
                    <a:bodyPr/>
                    <a:lstStyle/>
                    <a:p>
                      <a:r>
                        <a:rPr lang="en-US"/>
                        <a:t>25</a:t>
                      </a:r>
                      <a:endParaRPr lang="en-US" dirty="0"/>
                    </a:p>
                  </a:txBody>
                  <a:tcPr/>
                </a:tc>
                <a:tc vMerge="1">
                  <a:txBody>
                    <a:bodyPr/>
                    <a:lstStyle/>
                    <a:p>
                      <a:endParaRPr lang="en-US" dirty="0"/>
                    </a:p>
                  </a:txBody>
                  <a:tcPr/>
                </a:tc>
                <a:extLst>
                  <a:ext uri="{0D108BD9-81ED-4DB2-BD59-A6C34878D82A}">
                    <a16:rowId xmlns:a16="http://schemas.microsoft.com/office/drawing/2014/main" val="4260250253"/>
                  </a:ext>
                </a:extLst>
              </a:tr>
              <a:tr h="370840">
                <a:tc>
                  <a:txBody>
                    <a:bodyPr/>
                    <a:lstStyle/>
                    <a:p>
                      <a:r>
                        <a:rPr lang="en-US"/>
                        <a:t>MO-201</a:t>
                      </a:r>
                      <a:endParaRPr lang="en-US" dirty="0"/>
                    </a:p>
                  </a:txBody>
                  <a:tcPr/>
                </a:tc>
                <a:tc>
                  <a:txBody>
                    <a:bodyPr/>
                    <a:lstStyle/>
                    <a:p>
                      <a:r>
                        <a:rPr lang="en-US" dirty="0"/>
                        <a:t>Excel Expert</a:t>
                      </a:r>
                    </a:p>
                  </a:txBody>
                  <a:tcPr/>
                </a:tc>
                <a:tc>
                  <a:txBody>
                    <a:bodyPr/>
                    <a:lstStyle/>
                    <a:p>
                      <a:r>
                        <a:rPr lang="en-US"/>
                        <a:t>25</a:t>
                      </a:r>
                      <a:endParaRPr lang="en-US" dirty="0"/>
                    </a:p>
                  </a:txBody>
                  <a:tcPr/>
                </a:tc>
                <a:tc vMerge="1">
                  <a:txBody>
                    <a:bodyPr/>
                    <a:lstStyle/>
                    <a:p>
                      <a:endParaRPr lang="en-US" dirty="0"/>
                    </a:p>
                  </a:txBody>
                  <a:tcPr/>
                </a:tc>
                <a:extLst>
                  <a:ext uri="{0D108BD9-81ED-4DB2-BD59-A6C34878D82A}">
                    <a16:rowId xmlns:a16="http://schemas.microsoft.com/office/drawing/2014/main" val="2637402687"/>
                  </a:ext>
                </a:extLst>
              </a:tr>
              <a:tr h="189346">
                <a:tc>
                  <a:txBody>
                    <a:bodyPr/>
                    <a:lstStyle/>
                    <a:p>
                      <a:r>
                        <a:rPr lang="en-US"/>
                        <a:t>MO-500</a:t>
                      </a:r>
                      <a:endParaRPr lang="en-US" dirty="0"/>
                    </a:p>
                  </a:txBody>
                  <a:tcPr/>
                </a:tc>
                <a:tc>
                  <a:txBody>
                    <a:bodyPr/>
                    <a:lstStyle/>
                    <a:p>
                      <a:r>
                        <a:rPr lang="en-US"/>
                        <a:t>Access Expert</a:t>
                      </a:r>
                      <a:endParaRPr lang="en-US" dirty="0"/>
                    </a:p>
                  </a:txBody>
                  <a:tcPr/>
                </a:tc>
                <a:tc>
                  <a:txBody>
                    <a:bodyPr/>
                    <a:lstStyle/>
                    <a:p>
                      <a:r>
                        <a:rPr lang="en-US"/>
                        <a:t>31</a:t>
                      </a:r>
                      <a:endParaRPr lang="en-US" dirty="0"/>
                    </a:p>
                  </a:txBody>
                  <a:tcPr/>
                </a:tc>
                <a:tc vMerge="1">
                  <a:txBody>
                    <a:bodyPr/>
                    <a:lstStyle/>
                    <a:p>
                      <a:endParaRPr lang="en-US" dirty="0"/>
                    </a:p>
                  </a:txBody>
                  <a:tcPr/>
                </a:tc>
                <a:extLst>
                  <a:ext uri="{0D108BD9-81ED-4DB2-BD59-A6C34878D82A}">
                    <a16:rowId xmlns:a16="http://schemas.microsoft.com/office/drawing/2014/main" val="2568921365"/>
                  </a:ext>
                </a:extLst>
              </a:tr>
            </a:tbl>
          </a:graphicData>
        </a:graphic>
      </p:graphicFrame>
    </p:spTree>
    <p:extLst>
      <p:ext uri="{BB962C8B-B14F-4D97-AF65-F5344CB8AC3E}">
        <p14:creationId xmlns:p14="http://schemas.microsoft.com/office/powerpoint/2010/main" val="3410636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24BDC5-E2DB-40E1-AAB9-59696DC75B1B}"/>
              </a:ext>
            </a:extLst>
          </p:cNvPr>
          <p:cNvSpPr>
            <a:spLocks noGrp="1"/>
          </p:cNvSpPr>
          <p:nvPr>
            <p:ph type="ctrTitle"/>
          </p:nvPr>
        </p:nvSpPr>
        <p:spPr>
          <a:xfrm>
            <a:off x="610854" y="2100375"/>
            <a:ext cx="11471565" cy="1739347"/>
          </a:xfrm>
        </p:spPr>
        <p:txBody>
          <a:bodyPr/>
          <a:lstStyle/>
          <a:p>
            <a:r>
              <a:rPr lang="en-US" dirty="0"/>
              <a:t>MICROSOFT OFFICE SPECIALIST</a:t>
            </a:r>
          </a:p>
        </p:txBody>
      </p:sp>
      <p:pic>
        <p:nvPicPr>
          <p:cNvPr id="4" name="Intro Nonstop">
            <a:hlinkClick r:id="" action="ppaction://media"/>
            <a:extLst>
              <a:ext uri="{FF2B5EF4-FFF2-40B4-BE49-F238E27FC236}">
                <a16:creationId xmlns:a16="http://schemas.microsoft.com/office/drawing/2014/main" id="{97500EC9-0651-4A17-9C0A-1EE2974C93FD}"/>
              </a:ext>
            </a:extLst>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254048" y="2679231"/>
            <a:ext cx="487363" cy="487363"/>
          </a:xfrm>
          <a:prstGeom prst="rect">
            <a:avLst/>
          </a:prstGeom>
        </p:spPr>
      </p:pic>
    </p:spTree>
    <p:extLst>
      <p:ext uri="{BB962C8B-B14F-4D97-AF65-F5344CB8AC3E}">
        <p14:creationId xmlns:p14="http://schemas.microsoft.com/office/powerpoint/2010/main" val="1671250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206"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0C9CE-6A37-4955-B36B-90FEA6CECB8D}"/>
              </a:ext>
            </a:extLst>
          </p:cNvPr>
          <p:cNvSpPr>
            <a:spLocks noGrp="1"/>
          </p:cNvSpPr>
          <p:nvPr>
            <p:ph type="title"/>
          </p:nvPr>
        </p:nvSpPr>
        <p:spPr/>
        <p:txBody>
          <a:bodyPr/>
          <a:lstStyle/>
          <a:p>
            <a:r>
              <a:rPr lang="en-US" dirty="0"/>
              <a:t>What is MOS Certification?</a:t>
            </a:r>
          </a:p>
        </p:txBody>
      </p:sp>
      <p:sp>
        <p:nvSpPr>
          <p:cNvPr id="3" name="Content Placeholder 2">
            <a:extLst>
              <a:ext uri="{FF2B5EF4-FFF2-40B4-BE49-F238E27FC236}">
                <a16:creationId xmlns:a16="http://schemas.microsoft.com/office/drawing/2014/main" id="{0829798C-82CA-4824-B2B9-3A513E8FAD2A}"/>
              </a:ext>
            </a:extLst>
          </p:cNvPr>
          <p:cNvSpPr>
            <a:spLocks noGrp="1"/>
          </p:cNvSpPr>
          <p:nvPr>
            <p:ph sz="half" idx="1"/>
          </p:nvPr>
        </p:nvSpPr>
        <p:spPr/>
        <p:txBody>
          <a:bodyPr/>
          <a:lstStyle/>
          <a:p>
            <a:pPr algn="just"/>
            <a:r>
              <a:rPr lang="en-US" dirty="0"/>
              <a:t>MOS is an abbreviation for Microsoft Office Specialist; it is a certification for advance proficiency skill of each application is Microsoft Office suite. This examination was create by Microsoft and implemented by Certiport (United States) worldwide.</a:t>
            </a:r>
          </a:p>
          <a:p>
            <a:pPr algn="just"/>
            <a:r>
              <a:rPr lang="en-US" dirty="0"/>
              <a:t>MOS Certification is issued by the Microsoft Corporation itself and signed to endorse by the Microsoft’s Chief Executor Officer.</a:t>
            </a:r>
          </a:p>
          <a:p>
            <a:pPr marL="0" indent="0" algn="just">
              <a:buNone/>
            </a:pPr>
            <a:endParaRPr lang="en-US" dirty="0"/>
          </a:p>
        </p:txBody>
      </p:sp>
      <p:sp>
        <p:nvSpPr>
          <p:cNvPr id="4" name="Arrow: Right 3">
            <a:extLst>
              <a:ext uri="{FF2B5EF4-FFF2-40B4-BE49-F238E27FC236}">
                <a16:creationId xmlns:a16="http://schemas.microsoft.com/office/drawing/2014/main" id="{327A8EE6-03D3-F6FF-49EA-BDA44847C082}"/>
              </a:ext>
            </a:extLst>
          </p:cNvPr>
          <p:cNvSpPr/>
          <p:nvPr/>
        </p:nvSpPr>
        <p:spPr>
          <a:xfrm>
            <a:off x="228600" y="2011111"/>
            <a:ext cx="904875" cy="3429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B09AFF34-B446-B833-9BCA-245B14684B00}"/>
              </a:ext>
            </a:extLst>
          </p:cNvPr>
          <p:cNvSpPr/>
          <p:nvPr/>
        </p:nvSpPr>
        <p:spPr>
          <a:xfrm>
            <a:off x="228600" y="4303965"/>
            <a:ext cx="904875" cy="34290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Content Placeholder 5" descr="A close-up of a certificate&#10;&#10;Description automatically generated">
            <a:extLst>
              <a:ext uri="{FF2B5EF4-FFF2-40B4-BE49-F238E27FC236}">
                <a16:creationId xmlns:a16="http://schemas.microsoft.com/office/drawing/2014/main" id="{BFECD5F3-6892-54A8-3493-E52A753F9A24}"/>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95259" y="2354011"/>
            <a:ext cx="4267694" cy="2884210"/>
          </a:xfrm>
        </p:spPr>
      </p:pic>
    </p:spTree>
    <p:extLst>
      <p:ext uri="{BB962C8B-B14F-4D97-AF65-F5344CB8AC3E}">
        <p14:creationId xmlns:p14="http://schemas.microsoft.com/office/powerpoint/2010/main" val="4138321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DBEB2-9E51-4090-B29D-3F0C12DAA473}"/>
              </a:ext>
            </a:extLst>
          </p:cNvPr>
          <p:cNvSpPr>
            <a:spLocks noGrp="1"/>
          </p:cNvSpPr>
          <p:nvPr>
            <p:ph type="title"/>
          </p:nvPr>
        </p:nvSpPr>
        <p:spPr/>
        <p:txBody>
          <a:bodyPr/>
          <a:lstStyle/>
          <a:p>
            <a:r>
              <a:rPr lang="en-US" dirty="0"/>
              <a:t>MOS LEVEL &amp; MOS VERSION</a:t>
            </a:r>
          </a:p>
        </p:txBody>
      </p:sp>
      <p:graphicFrame>
        <p:nvGraphicFramePr>
          <p:cNvPr id="6" name="Content Placeholder 5">
            <a:extLst>
              <a:ext uri="{FF2B5EF4-FFF2-40B4-BE49-F238E27FC236}">
                <a16:creationId xmlns:a16="http://schemas.microsoft.com/office/drawing/2014/main" id="{0083BB13-EA21-4663-8BD1-E43F78BAFDEF}"/>
              </a:ext>
            </a:extLst>
          </p:cNvPr>
          <p:cNvGraphicFramePr>
            <a:graphicFrameLocks noGrp="1"/>
          </p:cNvGraphicFramePr>
          <p:nvPr>
            <p:ph sz="half" idx="1"/>
            <p:extLst>
              <p:ext uri="{D42A27DB-BD31-4B8C-83A1-F6EECF244321}">
                <p14:modId xmlns:p14="http://schemas.microsoft.com/office/powerpoint/2010/main" val="3263119978"/>
              </p:ext>
            </p:extLst>
          </p:nvPr>
        </p:nvGraphicFramePr>
        <p:xfrm>
          <a:off x="561474" y="2011363"/>
          <a:ext cx="5928103" cy="42068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a:extLst>
              <a:ext uri="{FF2B5EF4-FFF2-40B4-BE49-F238E27FC236}">
                <a16:creationId xmlns:a16="http://schemas.microsoft.com/office/drawing/2014/main" id="{FFD7C4A8-FAAA-4C15-A06A-5A5D1F5900EA}"/>
              </a:ext>
            </a:extLst>
          </p:cNvPr>
          <p:cNvSpPr>
            <a:spLocks noGrp="1"/>
          </p:cNvSpPr>
          <p:nvPr>
            <p:ph sz="half" idx="2"/>
          </p:nvPr>
        </p:nvSpPr>
        <p:spPr>
          <a:xfrm>
            <a:off x="6762210" y="2330824"/>
            <a:ext cx="4868316" cy="3887096"/>
          </a:xfrm>
        </p:spPr>
        <p:txBody>
          <a:bodyPr/>
          <a:lstStyle/>
          <a:p>
            <a:pPr lvl="0"/>
            <a:r>
              <a:rPr lang="en-US"/>
              <a:t>Microsoft Office 2019</a:t>
            </a:r>
          </a:p>
          <a:p>
            <a:pPr lvl="0"/>
            <a:r>
              <a:rPr lang="en-US"/>
              <a:t>Microsoft </a:t>
            </a:r>
            <a:r>
              <a:rPr lang="en-US" dirty="0"/>
              <a:t>Office 2016</a:t>
            </a:r>
          </a:p>
          <a:p>
            <a:pPr lvl="0"/>
            <a:r>
              <a:rPr lang="en-US" dirty="0"/>
              <a:t>Microsoft Office 2013</a:t>
            </a:r>
          </a:p>
          <a:p>
            <a:pPr lvl="0"/>
            <a:r>
              <a:rPr lang="en-US" dirty="0"/>
              <a:t>Microsoft Office 2010</a:t>
            </a:r>
          </a:p>
          <a:p>
            <a:pPr lvl="0"/>
            <a:r>
              <a:rPr lang="en-US" dirty="0"/>
              <a:t>Microsoft Office 2007</a:t>
            </a:r>
          </a:p>
        </p:txBody>
      </p:sp>
      <p:sp>
        <p:nvSpPr>
          <p:cNvPr id="5" name="Star: 5 Points 4">
            <a:extLst>
              <a:ext uri="{FF2B5EF4-FFF2-40B4-BE49-F238E27FC236}">
                <a16:creationId xmlns:a16="http://schemas.microsoft.com/office/drawing/2014/main" id="{F9AA7B42-FEE2-4FFC-ABC6-8C1F0AAFC255}"/>
              </a:ext>
            </a:extLst>
          </p:cNvPr>
          <p:cNvSpPr/>
          <p:nvPr/>
        </p:nvSpPr>
        <p:spPr>
          <a:xfrm>
            <a:off x="4663672" y="4165592"/>
            <a:ext cx="1825905" cy="1304240"/>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073580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BC561B-9F7F-4275-8845-BF3577EBFB0D}"/>
              </a:ext>
            </a:extLst>
          </p:cNvPr>
          <p:cNvSpPr>
            <a:spLocks noGrp="1"/>
          </p:cNvSpPr>
          <p:nvPr>
            <p:ph type="title"/>
          </p:nvPr>
        </p:nvSpPr>
        <p:spPr/>
        <p:txBody>
          <a:bodyPr/>
          <a:lstStyle/>
          <a:p>
            <a:r>
              <a:rPr lang="en-US" dirty="0"/>
              <a:t>Who issue MOS Certification?</a:t>
            </a:r>
          </a:p>
        </p:txBody>
      </p:sp>
      <p:pic>
        <p:nvPicPr>
          <p:cNvPr id="6" name="Content Placeholder 5">
            <a:extLst>
              <a:ext uri="{FF2B5EF4-FFF2-40B4-BE49-F238E27FC236}">
                <a16:creationId xmlns:a16="http://schemas.microsoft.com/office/drawing/2014/main" id="{36B16B0A-758A-4F1F-91DE-60E051BEB502}"/>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204913" y="3049286"/>
            <a:ext cx="4754562" cy="2131029"/>
          </a:xfrm>
        </p:spPr>
      </p:pic>
      <p:sp>
        <p:nvSpPr>
          <p:cNvPr id="4" name="Content Placeholder 3">
            <a:extLst>
              <a:ext uri="{FF2B5EF4-FFF2-40B4-BE49-F238E27FC236}">
                <a16:creationId xmlns:a16="http://schemas.microsoft.com/office/drawing/2014/main" id="{0172B118-5243-4C32-B8F3-199F3E80CDFE}"/>
              </a:ext>
            </a:extLst>
          </p:cNvPr>
          <p:cNvSpPr>
            <a:spLocks noGrp="1"/>
          </p:cNvSpPr>
          <p:nvPr>
            <p:ph sz="half" idx="2"/>
          </p:nvPr>
        </p:nvSpPr>
        <p:spPr/>
        <p:txBody>
          <a:bodyPr/>
          <a:lstStyle/>
          <a:p>
            <a:r>
              <a:rPr lang="en-US" dirty="0"/>
              <a:t>MOS Certification is issued by the Microsoft Corporation itself and signed to endorse by the Microsoft’s Chief Executor Officer.</a:t>
            </a:r>
          </a:p>
          <a:p>
            <a:pPr marL="0" indent="0">
              <a:buNone/>
            </a:pPr>
            <a:endParaRPr lang="en-US" dirty="0"/>
          </a:p>
        </p:txBody>
      </p:sp>
      <p:sp>
        <p:nvSpPr>
          <p:cNvPr id="3" name="Cloud 2">
            <a:extLst>
              <a:ext uri="{FF2B5EF4-FFF2-40B4-BE49-F238E27FC236}">
                <a16:creationId xmlns:a16="http://schemas.microsoft.com/office/drawing/2014/main" id="{9D35C6DB-047A-DB04-139F-835D3CE052C7}"/>
              </a:ext>
            </a:extLst>
          </p:cNvPr>
          <p:cNvSpPr>
            <a:spLocks/>
          </p:cNvSpPr>
          <p:nvPr/>
        </p:nvSpPr>
        <p:spPr>
          <a:xfrm>
            <a:off x="7223759" y="4328160"/>
            <a:ext cx="2158366" cy="960120"/>
          </a:xfrm>
          <a:prstGeom prst="clou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International Certificate</a:t>
            </a:r>
          </a:p>
        </p:txBody>
      </p:sp>
    </p:spTree>
    <p:extLst>
      <p:ext uri="{BB962C8B-B14F-4D97-AF65-F5344CB8AC3E}">
        <p14:creationId xmlns:p14="http://schemas.microsoft.com/office/powerpoint/2010/main" val="680963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Student Benefits</a:t>
            </a:r>
          </a:p>
        </p:txBody>
      </p:sp>
      <p:sp>
        <p:nvSpPr>
          <p:cNvPr id="3" name="Content Placeholder 2"/>
          <p:cNvSpPr>
            <a:spLocks noGrp="1"/>
          </p:cNvSpPr>
          <p:nvPr>
            <p:ph idx="1"/>
          </p:nvPr>
        </p:nvSpPr>
        <p:spPr/>
        <p:txBody>
          <a:bodyPr>
            <a:normAutofit/>
          </a:bodyPr>
          <a:lstStyle/>
          <a:p>
            <a:r>
              <a:rPr lang="en-US" dirty="0"/>
              <a:t>Certifications help:</a:t>
            </a:r>
          </a:p>
          <a:p>
            <a:pPr lvl="1"/>
            <a:r>
              <a:rPr lang="en-US" dirty="0"/>
              <a:t>Differentiate yourself in today's competitive job market</a:t>
            </a:r>
          </a:p>
          <a:p>
            <a:pPr lvl="1"/>
            <a:r>
              <a:rPr lang="en-US" dirty="0"/>
              <a:t>Broaden your employment opportunities by displaying your advanced skills</a:t>
            </a:r>
          </a:p>
          <a:p>
            <a:pPr lvl="1"/>
            <a:r>
              <a:rPr lang="en-US" dirty="0"/>
              <a:t>Result in higher earning potential</a:t>
            </a:r>
          </a:p>
          <a:p>
            <a:pPr lvl="1"/>
            <a:r>
              <a:rPr lang="en-US" dirty="0"/>
              <a:t>Added plus on your resume</a:t>
            </a:r>
          </a:p>
          <a:p>
            <a:r>
              <a:rPr lang="en-US" dirty="0"/>
              <a:t>There is a global need for people highly skilled in Microsoft technologies, and Microsoft Certifications are the credentials you need to impress employers!</a:t>
            </a:r>
          </a:p>
          <a:p>
            <a:r>
              <a:rPr lang="en-US" dirty="0"/>
              <a:t>Some colleges or universities recognize this certification and can be applied to credits earned. </a:t>
            </a:r>
          </a:p>
          <a:p>
            <a:r>
              <a:rPr lang="en-US" dirty="0"/>
              <a:t>A chance to enter into the World Wide Competition and compete among your peer groups from around the World.</a:t>
            </a:r>
          </a:p>
          <a:p>
            <a:endParaRPr lang="en-US" dirty="0"/>
          </a:p>
        </p:txBody>
      </p:sp>
    </p:spTree>
    <p:extLst>
      <p:ext uri="{BB962C8B-B14F-4D97-AF65-F5344CB8AC3E}">
        <p14:creationId xmlns:p14="http://schemas.microsoft.com/office/powerpoint/2010/main" val="42462631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a:t>MOS Mapping to Key Job Roles by Application </a:t>
            </a:r>
          </a:p>
        </p:txBody>
      </p:sp>
      <p:pic>
        <p:nvPicPr>
          <p:cNvPr id="1026" name="Picture 83" descr="image001"/>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619250" y="2065821"/>
            <a:ext cx="897255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 name="Table 3"/>
          <p:cNvGraphicFramePr>
            <a:graphicFrameLocks noGrp="1"/>
          </p:cNvGraphicFramePr>
          <p:nvPr>
            <p:extLst>
              <p:ext uri="{D42A27DB-BD31-4B8C-83A1-F6EECF244321}">
                <p14:modId xmlns:p14="http://schemas.microsoft.com/office/powerpoint/2010/main" val="2076274490"/>
              </p:ext>
            </p:extLst>
          </p:nvPr>
        </p:nvGraphicFramePr>
        <p:xfrm>
          <a:off x="1619250" y="4071150"/>
          <a:ext cx="8972550" cy="2297430"/>
        </p:xfrm>
        <a:graphic>
          <a:graphicData uri="http://schemas.openxmlformats.org/drawingml/2006/table">
            <a:tbl>
              <a:tblPr bandRow="1">
                <a:tableStyleId>{5C22544A-7EE6-4342-B048-85BDC9FD1C3A}</a:tableStyleId>
              </a:tblPr>
              <a:tblGrid>
                <a:gridCol w="1114425">
                  <a:extLst>
                    <a:ext uri="{9D8B030D-6E8A-4147-A177-3AD203B41FA5}">
                      <a16:colId xmlns:a16="http://schemas.microsoft.com/office/drawing/2014/main" val="20000"/>
                    </a:ext>
                  </a:extLst>
                </a:gridCol>
                <a:gridCol w="847725">
                  <a:extLst>
                    <a:ext uri="{9D8B030D-6E8A-4147-A177-3AD203B41FA5}">
                      <a16:colId xmlns:a16="http://schemas.microsoft.com/office/drawing/2014/main" val="20001"/>
                    </a:ext>
                  </a:extLst>
                </a:gridCol>
                <a:gridCol w="885825">
                  <a:extLst>
                    <a:ext uri="{9D8B030D-6E8A-4147-A177-3AD203B41FA5}">
                      <a16:colId xmlns:a16="http://schemas.microsoft.com/office/drawing/2014/main" val="20002"/>
                    </a:ext>
                  </a:extLst>
                </a:gridCol>
                <a:gridCol w="885825">
                  <a:extLst>
                    <a:ext uri="{9D8B030D-6E8A-4147-A177-3AD203B41FA5}">
                      <a16:colId xmlns:a16="http://schemas.microsoft.com/office/drawing/2014/main" val="20003"/>
                    </a:ext>
                  </a:extLst>
                </a:gridCol>
                <a:gridCol w="866775">
                  <a:extLst>
                    <a:ext uri="{9D8B030D-6E8A-4147-A177-3AD203B41FA5}">
                      <a16:colId xmlns:a16="http://schemas.microsoft.com/office/drawing/2014/main" val="20004"/>
                    </a:ext>
                  </a:extLst>
                </a:gridCol>
                <a:gridCol w="876300">
                  <a:extLst>
                    <a:ext uri="{9D8B030D-6E8A-4147-A177-3AD203B41FA5}">
                      <a16:colId xmlns:a16="http://schemas.microsoft.com/office/drawing/2014/main" val="20005"/>
                    </a:ext>
                  </a:extLst>
                </a:gridCol>
                <a:gridCol w="895350">
                  <a:extLst>
                    <a:ext uri="{9D8B030D-6E8A-4147-A177-3AD203B41FA5}">
                      <a16:colId xmlns:a16="http://schemas.microsoft.com/office/drawing/2014/main" val="20006"/>
                    </a:ext>
                  </a:extLst>
                </a:gridCol>
                <a:gridCol w="895350">
                  <a:extLst>
                    <a:ext uri="{9D8B030D-6E8A-4147-A177-3AD203B41FA5}">
                      <a16:colId xmlns:a16="http://schemas.microsoft.com/office/drawing/2014/main" val="20007"/>
                    </a:ext>
                  </a:extLst>
                </a:gridCol>
                <a:gridCol w="857250">
                  <a:extLst>
                    <a:ext uri="{9D8B030D-6E8A-4147-A177-3AD203B41FA5}">
                      <a16:colId xmlns:a16="http://schemas.microsoft.com/office/drawing/2014/main" val="20008"/>
                    </a:ext>
                  </a:extLst>
                </a:gridCol>
                <a:gridCol w="847725">
                  <a:extLst>
                    <a:ext uri="{9D8B030D-6E8A-4147-A177-3AD203B41FA5}">
                      <a16:colId xmlns:a16="http://schemas.microsoft.com/office/drawing/2014/main" val="20009"/>
                    </a:ext>
                  </a:extLst>
                </a:gridCol>
              </a:tblGrid>
              <a:tr h="1203325">
                <a:tc>
                  <a:txBody>
                    <a:bodyPr/>
                    <a:lstStyle/>
                    <a:p>
                      <a:r>
                        <a:rPr lang="en-US" sz="1050" b="1" kern="1200" dirty="0">
                          <a:solidFill>
                            <a:schemeClr val="accent6"/>
                          </a:solidFill>
                          <a:latin typeface="Segoe UI" pitchFamily="34" charset="0"/>
                          <a:ea typeface="Segoe UI" pitchFamily="34" charset="0"/>
                          <a:cs typeface="Segoe UI" pitchFamily="34" charset="0"/>
                        </a:rPr>
                        <a:t>Specialist</a:t>
                      </a:r>
                    </a:p>
                    <a:p>
                      <a:pPr>
                        <a:spcAft>
                          <a:spcPts val="300"/>
                        </a:spcAft>
                      </a:pPr>
                      <a:r>
                        <a:rPr lang="en-US" sz="1050" b="1" kern="1200" baseline="0" dirty="0">
                          <a:solidFill>
                            <a:schemeClr val="accent6"/>
                          </a:solidFill>
                          <a:latin typeface="Segoe UI" pitchFamily="34" charset="0"/>
                          <a:ea typeface="Segoe UI" pitchFamily="34" charset="0"/>
                          <a:cs typeface="Segoe UI" pitchFamily="34" charset="0"/>
                        </a:rPr>
                        <a:t>    </a:t>
                      </a:r>
                      <a:r>
                        <a:rPr lang="en-US" sz="1050" b="0" kern="1200" baseline="0" dirty="0">
                          <a:solidFill>
                            <a:schemeClr val="accent6"/>
                          </a:solidFill>
                          <a:latin typeface="Segoe UI" pitchFamily="34" charset="0"/>
                          <a:ea typeface="Segoe UI" pitchFamily="34" charset="0"/>
                          <a:cs typeface="Segoe UI" pitchFamily="34" charset="0"/>
                        </a:rPr>
                        <a:t>Word</a:t>
                      </a:r>
                    </a:p>
                    <a:p>
                      <a:pPr>
                        <a:spcAft>
                          <a:spcPts val="300"/>
                        </a:spcAft>
                      </a:pPr>
                      <a:r>
                        <a:rPr lang="en-US" sz="1050" b="0" kern="1200" baseline="0" dirty="0">
                          <a:solidFill>
                            <a:schemeClr val="accent6"/>
                          </a:solidFill>
                          <a:latin typeface="Segoe UI" pitchFamily="34" charset="0"/>
                          <a:ea typeface="Segoe UI" pitchFamily="34" charset="0"/>
                          <a:cs typeface="Segoe UI" pitchFamily="34" charset="0"/>
                        </a:rPr>
                        <a:t>    Excel</a:t>
                      </a:r>
                    </a:p>
                    <a:p>
                      <a:pPr>
                        <a:spcAft>
                          <a:spcPts val="300"/>
                        </a:spcAft>
                      </a:pPr>
                      <a:r>
                        <a:rPr lang="en-US" sz="1050" b="0" kern="1200" baseline="0" dirty="0">
                          <a:solidFill>
                            <a:schemeClr val="accent6"/>
                          </a:solidFill>
                          <a:latin typeface="Segoe UI" pitchFamily="34" charset="0"/>
                          <a:ea typeface="Segoe UI" pitchFamily="34" charset="0"/>
                          <a:cs typeface="Segoe UI" pitchFamily="34" charset="0"/>
                        </a:rPr>
                        <a:t>    PowerPoint</a:t>
                      </a:r>
                    </a:p>
                    <a:p>
                      <a:pPr>
                        <a:spcAft>
                          <a:spcPts val="300"/>
                        </a:spcAft>
                      </a:pPr>
                      <a:r>
                        <a:rPr lang="en-US" sz="1050" b="0" kern="1200" baseline="0" dirty="0">
                          <a:solidFill>
                            <a:schemeClr val="accent6"/>
                          </a:solidFill>
                          <a:latin typeface="Segoe UI" pitchFamily="34" charset="0"/>
                          <a:ea typeface="Segoe UI" pitchFamily="34" charset="0"/>
                          <a:cs typeface="Segoe UI" pitchFamily="34" charset="0"/>
                        </a:rPr>
                        <a:t>    Outlook</a:t>
                      </a:r>
                    </a:p>
                    <a:p>
                      <a:pPr>
                        <a:spcAft>
                          <a:spcPts val="300"/>
                        </a:spcAft>
                      </a:pPr>
                      <a:r>
                        <a:rPr lang="en-US" sz="1050" b="0" kern="1200" baseline="0" dirty="0">
                          <a:solidFill>
                            <a:schemeClr val="accent6"/>
                          </a:solidFill>
                          <a:latin typeface="Segoe UI" pitchFamily="34" charset="0"/>
                          <a:ea typeface="Segoe UI" pitchFamily="34" charset="0"/>
                          <a:cs typeface="Segoe UI" pitchFamily="34" charset="0"/>
                        </a:rPr>
                        <a:t>    Access</a:t>
                      </a:r>
                    </a:p>
                    <a:p>
                      <a:pPr>
                        <a:spcAft>
                          <a:spcPts val="300"/>
                        </a:spcAft>
                      </a:pPr>
                      <a:r>
                        <a:rPr lang="en-US" sz="1050" b="0" kern="1200" baseline="0" dirty="0">
                          <a:solidFill>
                            <a:schemeClr val="accent6"/>
                          </a:solidFill>
                          <a:latin typeface="Segoe UI" pitchFamily="34" charset="0"/>
                          <a:ea typeface="Segoe UI" pitchFamily="34" charset="0"/>
                          <a:cs typeface="Segoe UI" pitchFamily="34" charset="0"/>
                        </a:rPr>
                        <a:t>    SharePoint</a:t>
                      </a:r>
                      <a:endParaRPr lang="en-US" sz="1050" b="0" kern="1200" dirty="0">
                        <a:solidFill>
                          <a:schemeClr val="accent6"/>
                        </a:solidFill>
                        <a:latin typeface="Segoe UI" pitchFamily="34" charset="0"/>
                        <a:ea typeface="Segoe UI" pitchFamily="34" charset="0"/>
                        <a:cs typeface="Segoe UI" pitchFamily="34" charset="0"/>
                      </a:endParaRPr>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extLst>
                  <a:ext uri="{0D108BD9-81ED-4DB2-BD59-A6C34878D82A}">
                    <a16:rowId xmlns:a16="http://schemas.microsoft.com/office/drawing/2014/main" val="10000"/>
                  </a:ext>
                </a:extLst>
              </a:tr>
              <a:tr h="572770">
                <a:tc>
                  <a:txBody>
                    <a:bodyPr/>
                    <a:lstStyle/>
                    <a:p>
                      <a:r>
                        <a:rPr lang="en-US" sz="1050" b="1" kern="1200" dirty="0">
                          <a:solidFill>
                            <a:schemeClr val="accent6"/>
                          </a:solidFill>
                          <a:latin typeface="Segoe UI" pitchFamily="34" charset="0"/>
                          <a:ea typeface="Segoe UI" pitchFamily="34" charset="0"/>
                          <a:cs typeface="Segoe UI" pitchFamily="34" charset="0"/>
                        </a:rPr>
                        <a:t>Expert</a:t>
                      </a:r>
                    </a:p>
                    <a:p>
                      <a:pPr>
                        <a:spcAft>
                          <a:spcPts val="300"/>
                        </a:spcAft>
                      </a:pPr>
                      <a:r>
                        <a:rPr lang="en-US" sz="1050" b="1" kern="1200" dirty="0">
                          <a:solidFill>
                            <a:schemeClr val="accent6"/>
                          </a:solidFill>
                          <a:latin typeface="Segoe UI" pitchFamily="34" charset="0"/>
                          <a:ea typeface="Segoe UI" pitchFamily="34" charset="0"/>
                          <a:cs typeface="Segoe UI" pitchFamily="34" charset="0"/>
                        </a:rPr>
                        <a:t>    </a:t>
                      </a:r>
                      <a:r>
                        <a:rPr lang="en-US" sz="1050" b="0" kern="1200" dirty="0">
                          <a:solidFill>
                            <a:schemeClr val="accent6"/>
                          </a:solidFill>
                          <a:latin typeface="Segoe UI" pitchFamily="34" charset="0"/>
                          <a:ea typeface="Segoe UI" pitchFamily="34" charset="0"/>
                          <a:cs typeface="Segoe UI" pitchFamily="34" charset="0"/>
                        </a:rPr>
                        <a:t>Word</a:t>
                      </a:r>
                    </a:p>
                    <a:p>
                      <a:pPr>
                        <a:spcAft>
                          <a:spcPts val="300"/>
                        </a:spcAft>
                      </a:pPr>
                      <a:r>
                        <a:rPr lang="en-US" sz="1050" b="0" kern="1200" dirty="0">
                          <a:solidFill>
                            <a:schemeClr val="accent6"/>
                          </a:solidFill>
                          <a:latin typeface="Segoe UI" pitchFamily="34" charset="0"/>
                          <a:ea typeface="Segoe UI" pitchFamily="34" charset="0"/>
                          <a:cs typeface="Segoe UI" pitchFamily="34" charset="0"/>
                        </a:rPr>
                        <a:t>    Excel</a:t>
                      </a:r>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extLst>
                  <a:ext uri="{0D108BD9-81ED-4DB2-BD59-A6C34878D82A}">
                    <a16:rowId xmlns:a16="http://schemas.microsoft.com/office/drawing/2014/main" val="10001"/>
                  </a:ext>
                </a:extLst>
              </a:tr>
              <a:tr h="285750">
                <a:tc>
                  <a:txBody>
                    <a:bodyPr/>
                    <a:lstStyle/>
                    <a:p>
                      <a:r>
                        <a:rPr lang="en-US" sz="1050" b="1" kern="1200" dirty="0">
                          <a:solidFill>
                            <a:schemeClr val="accent6"/>
                          </a:solidFill>
                          <a:latin typeface="Segoe UI" pitchFamily="34" charset="0"/>
                          <a:ea typeface="Segoe UI" pitchFamily="34" charset="0"/>
                          <a:cs typeface="Segoe UI" pitchFamily="34" charset="0"/>
                        </a:rPr>
                        <a:t>*Master</a:t>
                      </a:r>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a:p>
                  </a:txBody>
                  <a:tcPr/>
                </a:tc>
                <a:tc>
                  <a:txBody>
                    <a:bodyPr/>
                    <a:lstStyle/>
                    <a:p>
                      <a:endParaRPr lang="en-US" sz="1200" dirty="0"/>
                    </a:p>
                  </a:txBody>
                  <a:tcPr/>
                </a:tc>
                <a:tc>
                  <a:txBody>
                    <a:bodyPr/>
                    <a:lstStyle/>
                    <a:p>
                      <a:endParaRPr lang="en-US" sz="1200"/>
                    </a:p>
                  </a:txBody>
                  <a:tcPr/>
                </a:tc>
                <a:tc>
                  <a:txBody>
                    <a:bodyPr/>
                    <a:lstStyle/>
                    <a:p>
                      <a:endParaRPr lang="en-US" sz="1200"/>
                    </a:p>
                  </a:txBody>
                  <a:tcPr/>
                </a:tc>
                <a:tc>
                  <a:txBody>
                    <a:bodyPr/>
                    <a:lstStyle/>
                    <a:p>
                      <a:endParaRPr lang="en-US" sz="1200" dirty="0"/>
                    </a:p>
                  </a:txBody>
                  <a:tcPr/>
                </a:tc>
                <a:extLst>
                  <a:ext uri="{0D108BD9-81ED-4DB2-BD59-A6C34878D82A}">
                    <a16:rowId xmlns:a16="http://schemas.microsoft.com/office/drawing/2014/main" val="10002"/>
                  </a:ext>
                </a:extLst>
              </a:tr>
            </a:tbl>
          </a:graphicData>
        </a:graphic>
      </p:graphicFrame>
      <p:sp>
        <p:nvSpPr>
          <p:cNvPr id="6" name="Multiply 5"/>
          <p:cNvSpPr/>
          <p:nvPr/>
        </p:nvSpPr>
        <p:spPr>
          <a:xfrm>
            <a:off x="6565293" y="591643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7" name="Multiply 6"/>
          <p:cNvSpPr/>
          <p:nvPr/>
        </p:nvSpPr>
        <p:spPr>
          <a:xfrm>
            <a:off x="3860193" y="42876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9" name="Multiply 8"/>
          <p:cNvSpPr/>
          <p:nvPr/>
        </p:nvSpPr>
        <p:spPr>
          <a:xfrm>
            <a:off x="7423826" y="5918940"/>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 name="Multiply 9"/>
          <p:cNvSpPr/>
          <p:nvPr/>
        </p:nvSpPr>
        <p:spPr>
          <a:xfrm>
            <a:off x="10052726" y="6157065"/>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1" name="Multiply 10"/>
          <p:cNvSpPr/>
          <p:nvPr/>
        </p:nvSpPr>
        <p:spPr>
          <a:xfrm>
            <a:off x="4746018" y="42876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2" name="Multiply 11"/>
          <p:cNvSpPr/>
          <p:nvPr/>
        </p:nvSpPr>
        <p:spPr>
          <a:xfrm>
            <a:off x="5650893" y="42876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3" name="Multiply 12"/>
          <p:cNvSpPr/>
          <p:nvPr/>
        </p:nvSpPr>
        <p:spPr>
          <a:xfrm>
            <a:off x="8319176" y="6171154"/>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4" name="Multiply 13"/>
          <p:cNvSpPr/>
          <p:nvPr/>
        </p:nvSpPr>
        <p:spPr>
          <a:xfrm>
            <a:off x="9175142" y="5706880"/>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5" name="Multiply 14"/>
          <p:cNvSpPr/>
          <p:nvPr/>
        </p:nvSpPr>
        <p:spPr>
          <a:xfrm>
            <a:off x="3042326" y="615712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cxnSp>
        <p:nvCxnSpPr>
          <p:cNvPr id="5" name="Straight Connector 4"/>
          <p:cNvCxnSpPr/>
          <p:nvPr/>
        </p:nvCxnSpPr>
        <p:spPr>
          <a:xfrm>
            <a:off x="1828800" y="4287655"/>
            <a:ext cx="8763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828801" y="4468630"/>
            <a:ext cx="87534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819275" y="4678180"/>
            <a:ext cx="8763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828800" y="4878205"/>
            <a:ext cx="8763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1828801" y="5087755"/>
            <a:ext cx="87534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1828800" y="5278255"/>
            <a:ext cx="8763000"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828801" y="5706880"/>
            <a:ext cx="87534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828801" y="5887855"/>
            <a:ext cx="875347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4" name="Multiply 33"/>
          <p:cNvSpPr/>
          <p:nvPr/>
        </p:nvSpPr>
        <p:spPr>
          <a:xfrm>
            <a:off x="3869718" y="44781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5" name="Multiply 34"/>
          <p:cNvSpPr/>
          <p:nvPr/>
        </p:nvSpPr>
        <p:spPr>
          <a:xfrm>
            <a:off x="4755543" y="44781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6" name="Multiply 35"/>
          <p:cNvSpPr/>
          <p:nvPr/>
        </p:nvSpPr>
        <p:spPr>
          <a:xfrm>
            <a:off x="5660418" y="44781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7" name="Multiply 36"/>
          <p:cNvSpPr/>
          <p:nvPr/>
        </p:nvSpPr>
        <p:spPr>
          <a:xfrm>
            <a:off x="3872285" y="468816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8" name="Multiply 37"/>
          <p:cNvSpPr/>
          <p:nvPr/>
        </p:nvSpPr>
        <p:spPr>
          <a:xfrm>
            <a:off x="4758110" y="468816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39" name="Multiply 38"/>
          <p:cNvSpPr/>
          <p:nvPr/>
        </p:nvSpPr>
        <p:spPr>
          <a:xfrm>
            <a:off x="5662985" y="468816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0" name="Multiply 39"/>
          <p:cNvSpPr/>
          <p:nvPr/>
        </p:nvSpPr>
        <p:spPr>
          <a:xfrm>
            <a:off x="3881810" y="489771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1" name="Multiply 40"/>
          <p:cNvSpPr/>
          <p:nvPr/>
        </p:nvSpPr>
        <p:spPr>
          <a:xfrm>
            <a:off x="4767635" y="489771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2" name="Multiply 41"/>
          <p:cNvSpPr/>
          <p:nvPr/>
        </p:nvSpPr>
        <p:spPr>
          <a:xfrm>
            <a:off x="5672510" y="489771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3" name="Multiply 42"/>
          <p:cNvSpPr/>
          <p:nvPr/>
        </p:nvSpPr>
        <p:spPr>
          <a:xfrm>
            <a:off x="3895185" y="52782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4" name="Multiply 43"/>
          <p:cNvSpPr/>
          <p:nvPr/>
        </p:nvSpPr>
        <p:spPr>
          <a:xfrm>
            <a:off x="4781010" y="52782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5" name="Multiply 44"/>
          <p:cNvSpPr/>
          <p:nvPr/>
        </p:nvSpPr>
        <p:spPr>
          <a:xfrm>
            <a:off x="5685885" y="527825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6" name="Multiply 45"/>
          <p:cNvSpPr/>
          <p:nvPr/>
        </p:nvSpPr>
        <p:spPr>
          <a:xfrm>
            <a:off x="6557051" y="4688160"/>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7" name="Multiply 46"/>
          <p:cNvSpPr/>
          <p:nvPr/>
        </p:nvSpPr>
        <p:spPr>
          <a:xfrm>
            <a:off x="6557049" y="4917215"/>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8" name="Multiply 47"/>
          <p:cNvSpPr/>
          <p:nvPr/>
        </p:nvSpPr>
        <p:spPr>
          <a:xfrm>
            <a:off x="6557050" y="5107715"/>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49" name="Multiply 48"/>
          <p:cNvSpPr/>
          <p:nvPr/>
        </p:nvSpPr>
        <p:spPr>
          <a:xfrm>
            <a:off x="6565293" y="5292345"/>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0" name="Multiply 49"/>
          <p:cNvSpPr/>
          <p:nvPr/>
        </p:nvSpPr>
        <p:spPr>
          <a:xfrm>
            <a:off x="7423826" y="4688159"/>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1" name="Multiply 50"/>
          <p:cNvSpPr/>
          <p:nvPr/>
        </p:nvSpPr>
        <p:spPr>
          <a:xfrm>
            <a:off x="7423826" y="4912255"/>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2" name="Multiply 51"/>
          <p:cNvSpPr/>
          <p:nvPr/>
        </p:nvSpPr>
        <p:spPr>
          <a:xfrm>
            <a:off x="7423826" y="5102697"/>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3" name="Multiply 52"/>
          <p:cNvSpPr/>
          <p:nvPr/>
        </p:nvSpPr>
        <p:spPr>
          <a:xfrm>
            <a:off x="7423825" y="5278768"/>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5" name="Multiply 54"/>
          <p:cNvSpPr/>
          <p:nvPr/>
        </p:nvSpPr>
        <p:spPr>
          <a:xfrm>
            <a:off x="9165616" y="4468631"/>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6" name="Multiply 55"/>
          <p:cNvSpPr/>
          <p:nvPr/>
        </p:nvSpPr>
        <p:spPr>
          <a:xfrm>
            <a:off x="9175142" y="4691126"/>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7" name="Multiply 56"/>
          <p:cNvSpPr/>
          <p:nvPr/>
        </p:nvSpPr>
        <p:spPr>
          <a:xfrm>
            <a:off x="9175142" y="4897710"/>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58" name="Multiply 57"/>
          <p:cNvSpPr/>
          <p:nvPr/>
        </p:nvSpPr>
        <p:spPr>
          <a:xfrm>
            <a:off x="9178992" y="5278767"/>
            <a:ext cx="226033" cy="175559"/>
          </a:xfrm>
          <a:prstGeom prst="mathMultiply">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a:p>
        </p:txBody>
      </p:sp>
      <p:sp>
        <p:nvSpPr>
          <p:cNvPr id="1025" name="TextBox 1024"/>
          <p:cNvSpPr txBox="1"/>
          <p:nvPr/>
        </p:nvSpPr>
        <p:spPr>
          <a:xfrm>
            <a:off x="1619250" y="6339093"/>
            <a:ext cx="6385600" cy="261610"/>
          </a:xfrm>
          <a:prstGeom prst="rect">
            <a:avLst/>
          </a:prstGeom>
          <a:noFill/>
        </p:spPr>
        <p:txBody>
          <a:bodyPr wrap="square" rtlCol="0">
            <a:spAutoFit/>
          </a:bodyPr>
          <a:lstStyle/>
          <a:p>
            <a:r>
              <a:rPr lang="en-US" sz="1050" dirty="0">
                <a:solidFill>
                  <a:srgbClr val="717171"/>
                </a:solidFill>
                <a:latin typeface="Arial" pitchFamily="34" charset="0"/>
                <a:cs typeface="Arial" pitchFamily="34" charset="0"/>
              </a:rPr>
              <a:t>*Master Cert requires Word Expert, Excel Expert, PowerPoint, and either Outlook or Access </a:t>
            </a:r>
          </a:p>
        </p:txBody>
      </p:sp>
    </p:spTree>
    <p:extLst>
      <p:ext uri="{BB962C8B-B14F-4D97-AF65-F5344CB8AC3E}">
        <p14:creationId xmlns:p14="http://schemas.microsoft.com/office/powerpoint/2010/main" val="36172351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Sample Certificate</a:t>
            </a:r>
          </a:p>
        </p:txBody>
      </p:sp>
      <p:pic>
        <p:nvPicPr>
          <p:cNvPr id="6" name="Content Placeholder 5" descr="A close-up of a certificate&#10;&#10;Description automatically generated">
            <a:extLst>
              <a:ext uri="{FF2B5EF4-FFF2-40B4-BE49-F238E27FC236}">
                <a16:creationId xmlns:a16="http://schemas.microsoft.com/office/drawing/2014/main" id="{C38B78E3-CB3E-A3EC-6D09-9F4561318CD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469252" y="2528628"/>
            <a:ext cx="5253496" cy="3550439"/>
          </a:xfrm>
        </p:spPr>
      </p:pic>
    </p:spTree>
    <p:extLst>
      <p:ext uri="{BB962C8B-B14F-4D97-AF65-F5344CB8AC3E}">
        <p14:creationId xmlns:p14="http://schemas.microsoft.com/office/powerpoint/2010/main" val="7239069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2F545B2-FA4B-43E7-B087-29B29F4972D0}"/>
              </a:ext>
            </a:extLst>
          </p:cNvPr>
          <p:cNvSpPr>
            <a:spLocks noGrp="1"/>
          </p:cNvSpPr>
          <p:nvPr>
            <p:ph type="title"/>
          </p:nvPr>
        </p:nvSpPr>
        <p:spPr/>
        <p:txBody>
          <a:bodyPr/>
          <a:lstStyle/>
          <a:p>
            <a:r>
              <a:rPr lang="en-US"/>
              <a:t>MOS Certification</a:t>
            </a:r>
            <a:endParaRPr lang="en-US" dirty="0"/>
          </a:p>
        </p:txBody>
      </p:sp>
      <p:sp>
        <p:nvSpPr>
          <p:cNvPr id="6" name="Subtitle 5">
            <a:extLst>
              <a:ext uri="{FF2B5EF4-FFF2-40B4-BE49-F238E27FC236}">
                <a16:creationId xmlns:a16="http://schemas.microsoft.com/office/drawing/2014/main" id="{C2139EDA-9427-415A-A878-36497F4C2F89}"/>
              </a:ext>
            </a:extLst>
          </p:cNvPr>
          <p:cNvSpPr>
            <a:spLocks noGrp="1"/>
          </p:cNvSpPr>
          <p:nvPr>
            <p:ph type="body" idx="1"/>
          </p:nvPr>
        </p:nvSpPr>
        <p:spPr/>
        <p:txBody>
          <a:bodyPr/>
          <a:lstStyle/>
          <a:p>
            <a:r>
              <a:rPr lang="en-US"/>
              <a:t>Microsoft Office Specialist (Office 2016)</a:t>
            </a:r>
            <a:endParaRPr lang="en-US" dirty="0"/>
          </a:p>
        </p:txBody>
      </p:sp>
    </p:spTree>
    <p:extLst>
      <p:ext uri="{BB962C8B-B14F-4D97-AF65-F5344CB8AC3E}">
        <p14:creationId xmlns:p14="http://schemas.microsoft.com/office/powerpoint/2010/main" val="162467341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anded">
  <a:themeElements>
    <a:clrScheme name="Banded">
      <a:dk1>
        <a:srgbClr val="2C2C2C"/>
      </a:dk1>
      <a:lt1>
        <a:srgbClr val="FFFFFF"/>
      </a:lt1>
      <a:dk2>
        <a:srgbClr val="099BDD"/>
      </a:dk2>
      <a:lt2>
        <a:srgbClr val="F2F2F2"/>
      </a:lt2>
      <a:accent1>
        <a:srgbClr val="FFC000"/>
      </a:accent1>
      <a:accent2>
        <a:srgbClr val="A5D028"/>
      </a:accent2>
      <a:accent3>
        <a:srgbClr val="08CC78"/>
      </a:accent3>
      <a:accent4>
        <a:srgbClr val="F24099"/>
      </a:accent4>
      <a:accent5>
        <a:srgbClr val="828288"/>
      </a:accent5>
      <a:accent6>
        <a:srgbClr val="F56617"/>
      </a:accent6>
      <a:hlink>
        <a:srgbClr val="005DBA"/>
      </a:hlink>
      <a:folHlink>
        <a:srgbClr val="6C606A"/>
      </a:folHlink>
    </a:clrScheme>
    <a:fontScheme name="Banded">
      <a:maj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Banded">
      <a:fillStyleLst>
        <a:solidFill>
          <a:schemeClr val="phClr"/>
        </a:solidFill>
        <a:gradFill rotWithShape="1">
          <a:gsLst>
            <a:gs pos="0">
              <a:schemeClr val="phClr">
                <a:tint val="65000"/>
                <a:satMod val="120000"/>
                <a:lumMod val="107000"/>
              </a:schemeClr>
            </a:gs>
            <a:gs pos="50000">
              <a:schemeClr val="phClr">
                <a:tint val="70000"/>
                <a:satMod val="124000"/>
                <a:lumMod val="103000"/>
              </a:schemeClr>
            </a:gs>
            <a:gs pos="100000">
              <a:schemeClr val="phClr">
                <a:tint val="85000"/>
                <a:satMod val="120000"/>
                <a:lumMod val="100000"/>
              </a:schemeClr>
            </a:gs>
          </a:gsLst>
          <a:lin ang="5400000" scaled="0"/>
        </a:gradFill>
        <a:gradFill rotWithShape="1">
          <a:gsLst>
            <a:gs pos="0">
              <a:schemeClr val="phClr">
                <a:tint val="85000"/>
                <a:shade val="98000"/>
                <a:satMod val="110000"/>
                <a:lumMod val="103000"/>
              </a:schemeClr>
            </a:gs>
            <a:gs pos="50000">
              <a:schemeClr val="phClr">
                <a:shade val="85000"/>
                <a:satMod val="105000"/>
                <a:lumMod val="100000"/>
              </a:schemeClr>
            </a:gs>
            <a:gs pos="100000">
              <a:schemeClr val="phClr">
                <a:shade val="60000"/>
                <a:satMod val="12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15875" dir="5400000" algn="ctr" rotWithShape="0">
              <a:srgbClr val="000000">
                <a:alpha val="68000"/>
              </a:srgbClr>
            </a:outerShdw>
          </a:effectLst>
        </a:effectStyle>
        <a:effectStyle>
          <a:effectLst>
            <a:outerShdw blurRad="88900" dist="27940" dir="5400000" algn="ctr" rotWithShape="0">
              <a:srgbClr val="000000">
                <a:alpha val="63000"/>
              </a:srgbClr>
            </a:outerShdw>
          </a:effectLst>
        </a:effectStyle>
      </a:effectStyleLst>
      <a:bgFillStyleLst>
        <a:solidFill>
          <a:schemeClr val="phClr"/>
        </a:solidFill>
        <a:blipFill rotWithShape="1">
          <a:blip xmlns:r="http://schemas.openxmlformats.org/officeDocument/2006/relationships" r:embed="rId1">
            <a:duotone>
              <a:schemeClr val="phClr"/>
              <a:schemeClr val="phClr">
                <a:shade val="91000"/>
                <a:satMod val="105000"/>
              </a:schemeClr>
            </a:duotone>
          </a:blip>
          <a:tile tx="0" ty="0" sx="100000" sy="100000" flip="none" algn="tl"/>
        </a:blipFill>
        <a:gradFill rotWithShape="1">
          <a:gsLst>
            <a:gs pos="0">
              <a:schemeClr val="phClr">
                <a:tint val="100000"/>
                <a:shade val="0"/>
                <a:satMod val="100000"/>
              </a:schemeClr>
            </a:gs>
            <a:gs pos="100000">
              <a:schemeClr val="phClr">
                <a:shade val="10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Banded" id="{98DFF888-2449-4D28-977C-6306C017633E}" vid="{9792607F-9579-4224-82FF-9C88C3E1E5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0</TotalTime>
  <Words>799</Words>
  <Application>Microsoft Office PowerPoint</Application>
  <PresentationFormat>Widescreen</PresentationFormat>
  <Paragraphs>140</Paragraphs>
  <Slides>14</Slides>
  <Notes>2</Notes>
  <HiddenSlides>0</HiddenSlides>
  <MMClips>1</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Calibri</vt:lpstr>
      <vt:lpstr>Corbel</vt:lpstr>
      <vt:lpstr>Open Sans</vt:lpstr>
      <vt:lpstr>Segoe UI</vt:lpstr>
      <vt:lpstr>Wingdings</vt:lpstr>
      <vt:lpstr>Banded</vt:lpstr>
      <vt:lpstr>ABOUT MOS</vt:lpstr>
      <vt:lpstr>MICROSOFT OFFICE SPECIALIST</vt:lpstr>
      <vt:lpstr>What is MOS Certification?</vt:lpstr>
      <vt:lpstr>MOS LEVEL &amp; MOS VERSION</vt:lpstr>
      <vt:lpstr>Who issue MOS Certification?</vt:lpstr>
      <vt:lpstr>Student Benefits</vt:lpstr>
      <vt:lpstr>MOS Mapping to Key Job Roles by Application </vt:lpstr>
      <vt:lpstr>Sample Certificate</vt:lpstr>
      <vt:lpstr>MOS Certification</vt:lpstr>
      <vt:lpstr>MOS 2016 Certificate</vt:lpstr>
      <vt:lpstr>Exam lengths</vt:lpstr>
      <vt:lpstr>MOS Certification</vt:lpstr>
      <vt:lpstr>MOS 2019 Certificate</vt:lpstr>
      <vt:lpstr>Exams lengths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2024-11-12T05:02:03Z</dcterms:created>
  <dcterms:modified xsi:type="dcterms:W3CDTF">2024-11-12T05:02:10Z</dcterms:modified>
</cp:coreProperties>
</file>