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8" r:id="rId4"/>
  </p:sldMasterIdLst>
  <p:notesMasterIdLst>
    <p:notesMasterId r:id="rId9"/>
  </p:notesMasterIdLst>
  <p:sldIdLst>
    <p:sldId id="256" r:id="rId5"/>
    <p:sldId id="257" r:id="rId6"/>
    <p:sldId id="258" r:id="rId7"/>
    <p:sldId id="260"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598D"/>
    <a:srgbClr val="646C92"/>
    <a:srgbClr val="5A6B76"/>
    <a:srgbClr val="5A6E6E"/>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9" autoAdjust="0"/>
    <p:restoredTop sz="95934"/>
  </p:normalViewPr>
  <p:slideViewPr>
    <p:cSldViewPr snapToGrid="0">
      <p:cViewPr varScale="1">
        <p:scale>
          <a:sx n="79" d="100"/>
          <a:sy n="79" d="100"/>
        </p:scale>
        <p:origin x="773" y="96"/>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C63451-F71A-45EA-8B10-04A09C28CC19}" type="datetimeFigureOut">
              <a:rPr lang="en-US" smtClean="0"/>
              <a:t>1/1/2024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B8B270D-091D-4ED2-8C85-0898DD7D9F21}" type="slidenum">
              <a:rPr lang="en-US" smtClean="0"/>
              <a:t>‹#›</a:t>
            </a:fld>
            <a:endParaRPr lang="en-US" dirty="0"/>
          </a:p>
        </p:txBody>
      </p:sp>
    </p:spTree>
    <p:extLst>
      <p:ext uri="{BB962C8B-B14F-4D97-AF65-F5344CB8AC3E}">
        <p14:creationId xmlns:p14="http://schemas.microsoft.com/office/powerpoint/2010/main" val="22531187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3B6B0-54DE-4F2D-84DD-D06CD3B117B4}"/>
              </a:ext>
            </a:extLst>
          </p:cNvPr>
          <p:cNvSpPr>
            <a:spLocks noGrp="1"/>
          </p:cNvSpPr>
          <p:nvPr>
            <p:ph type="title"/>
          </p:nvPr>
        </p:nvSpPr>
        <p:spPr>
          <a:xfrm>
            <a:off x="984522" y="874663"/>
            <a:ext cx="4650901" cy="2334637"/>
          </a:xfrm>
        </p:spPr>
        <p:txBody>
          <a:bodyPr>
            <a:normAutofit/>
          </a:bodyPr>
          <a:lstStyle>
            <a:lvl1pPr algn="ctr">
              <a:defRPr sz="4800"/>
            </a:lvl1pPr>
          </a:lstStyle>
          <a:p>
            <a:r>
              <a:rPr lang="en-US"/>
              <a:t>Click to edit Master title style</a:t>
            </a:r>
            <a:endParaRPr lang="en-US" dirty="0"/>
          </a:p>
        </p:txBody>
      </p:sp>
      <p:grpSp>
        <p:nvGrpSpPr>
          <p:cNvPr id="6" name="Group 5">
            <a:extLst>
              <a:ext uri="{FF2B5EF4-FFF2-40B4-BE49-F238E27FC236}">
                <a16:creationId xmlns:a16="http://schemas.microsoft.com/office/drawing/2014/main" id="{F44A4473-D4D4-4E24-B542-C5D63C28DA75}"/>
              </a:ext>
              <a:ext uri="{C183D7F6-B498-43B3-948B-1728B52AA6E4}">
                <adec:decorative xmlns:adec="http://schemas.microsoft.com/office/drawing/2017/decorative" val="1"/>
              </a:ext>
            </a:extLst>
          </p:cNvPr>
          <p:cNvGrpSpPr>
            <a:grpSpLocks noGrp="1" noUngrp="1" noRot="1" noChangeAspect="1" noMove="1" noResize="1"/>
          </p:cNvGrpSpPr>
          <p:nvPr userDrawn="1">
            <p:extLst>
              <p:ext uri="{386F3935-93C4-4BCD-93E2-E3B085C9AB24}">
                <p16:designElem xmlns:p16="http://schemas.microsoft.com/office/powerpoint/2015/main" val="1"/>
              </p:ext>
            </p:extLst>
          </p:nvPr>
        </p:nvGrpSpPr>
        <p:grpSpPr>
          <a:xfrm>
            <a:off x="6153976" y="457964"/>
            <a:ext cx="6009066" cy="5914582"/>
            <a:chOff x="6153976" y="457964"/>
            <a:chExt cx="6009066" cy="5914582"/>
          </a:xfrm>
        </p:grpSpPr>
        <p:grpSp>
          <p:nvGrpSpPr>
            <p:cNvPr id="7" name="Group 6">
              <a:extLst>
                <a:ext uri="{FF2B5EF4-FFF2-40B4-BE49-F238E27FC236}">
                  <a16:creationId xmlns:a16="http://schemas.microsoft.com/office/drawing/2014/main" id="{14CA4A32-A016-460F-8B99-22A5D265B4B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2700000">
              <a:off x="9012621" y="2980002"/>
              <a:ext cx="317159" cy="932400"/>
              <a:chOff x="6376988" y="280988"/>
              <a:chExt cx="633413" cy="1862138"/>
            </a:xfrm>
          </p:grpSpPr>
          <p:sp>
            <p:nvSpPr>
              <p:cNvPr id="86" name="Freeform 68">
                <a:extLst>
                  <a:ext uri="{FF2B5EF4-FFF2-40B4-BE49-F238E27FC236}">
                    <a16:creationId xmlns:a16="http://schemas.microsoft.com/office/drawing/2014/main" id="{84DB1BC2-B158-4DA5-9164-843E6B566CE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376988" y="280988"/>
                <a:ext cx="319088" cy="1419225"/>
              </a:xfrm>
              <a:custGeom>
                <a:avLst/>
                <a:gdLst>
                  <a:gd name="T0" fmla="*/ 0 w 67"/>
                  <a:gd name="T1" fmla="*/ 149 h 298"/>
                  <a:gd name="T2" fmla="*/ 67 w 67"/>
                  <a:gd name="T3" fmla="*/ 298 h 298"/>
                  <a:gd name="T4" fmla="*/ 67 w 67"/>
                  <a:gd name="T5" fmla="*/ 0 h 298"/>
                  <a:gd name="T6" fmla="*/ 0 w 67"/>
                  <a:gd name="T7" fmla="*/ 149 h 298"/>
                </a:gdLst>
                <a:ahLst/>
                <a:cxnLst>
                  <a:cxn ang="0">
                    <a:pos x="T0" y="T1"/>
                  </a:cxn>
                  <a:cxn ang="0">
                    <a:pos x="T2" y="T3"/>
                  </a:cxn>
                  <a:cxn ang="0">
                    <a:pos x="T4" y="T5"/>
                  </a:cxn>
                  <a:cxn ang="0">
                    <a:pos x="T6" y="T7"/>
                  </a:cxn>
                </a:cxnLst>
                <a:rect l="0" t="0" r="r" b="b"/>
                <a:pathLst>
                  <a:path w="67" h="298">
                    <a:moveTo>
                      <a:pt x="0" y="149"/>
                    </a:moveTo>
                    <a:cubicBezTo>
                      <a:pt x="0" y="208"/>
                      <a:pt x="26" y="261"/>
                      <a:pt x="67" y="298"/>
                    </a:cubicBezTo>
                    <a:cubicBezTo>
                      <a:pt x="67" y="0"/>
                      <a:pt x="67" y="0"/>
                      <a:pt x="67" y="0"/>
                    </a:cubicBezTo>
                    <a:cubicBezTo>
                      <a:pt x="26" y="36"/>
                      <a:pt x="0" y="89"/>
                      <a:pt x="0" y="149"/>
                    </a:cubicBez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87" name="Freeform 69">
                <a:extLst>
                  <a:ext uri="{FF2B5EF4-FFF2-40B4-BE49-F238E27FC236}">
                    <a16:creationId xmlns:a16="http://schemas.microsoft.com/office/drawing/2014/main" id="{751FDE2E-D749-401E-B3BA-66B2F52318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696076" y="280988"/>
                <a:ext cx="314325" cy="1419225"/>
              </a:xfrm>
              <a:custGeom>
                <a:avLst/>
                <a:gdLst>
                  <a:gd name="T0" fmla="*/ 0 w 66"/>
                  <a:gd name="T1" fmla="*/ 0 h 298"/>
                  <a:gd name="T2" fmla="*/ 0 w 66"/>
                  <a:gd name="T3" fmla="*/ 298 h 298"/>
                  <a:gd name="T4" fmla="*/ 66 w 66"/>
                  <a:gd name="T5" fmla="*/ 149 h 298"/>
                  <a:gd name="T6" fmla="*/ 0 w 66"/>
                  <a:gd name="T7" fmla="*/ 0 h 298"/>
                </a:gdLst>
                <a:ahLst/>
                <a:cxnLst>
                  <a:cxn ang="0">
                    <a:pos x="T0" y="T1"/>
                  </a:cxn>
                  <a:cxn ang="0">
                    <a:pos x="T2" y="T3"/>
                  </a:cxn>
                  <a:cxn ang="0">
                    <a:pos x="T4" y="T5"/>
                  </a:cxn>
                  <a:cxn ang="0">
                    <a:pos x="T6" y="T7"/>
                  </a:cxn>
                </a:cxnLst>
                <a:rect l="0" t="0" r="r" b="b"/>
                <a:pathLst>
                  <a:path w="66" h="298">
                    <a:moveTo>
                      <a:pt x="0" y="0"/>
                    </a:moveTo>
                    <a:cubicBezTo>
                      <a:pt x="0" y="298"/>
                      <a:pt x="0" y="298"/>
                      <a:pt x="0" y="298"/>
                    </a:cubicBezTo>
                    <a:cubicBezTo>
                      <a:pt x="41" y="261"/>
                      <a:pt x="66" y="208"/>
                      <a:pt x="66" y="149"/>
                    </a:cubicBezTo>
                    <a:cubicBezTo>
                      <a:pt x="66" y="89"/>
                      <a:pt x="41" y="36"/>
                      <a:pt x="0" y="0"/>
                    </a:cubicBez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88" name="Line 70">
                <a:extLst>
                  <a:ext uri="{FF2B5EF4-FFF2-40B4-BE49-F238E27FC236}">
                    <a16:creationId xmlns:a16="http://schemas.microsoft.com/office/drawing/2014/main" id="{49546377-E2EE-4854-AA84-5575789BAF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6696076" y="280988"/>
                <a:ext cx="0" cy="1862138"/>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 name="Group 7">
              <a:extLst>
                <a:ext uri="{FF2B5EF4-FFF2-40B4-BE49-F238E27FC236}">
                  <a16:creationId xmlns:a16="http://schemas.microsoft.com/office/drawing/2014/main" id="{04FCC465-42B8-456F-951F-8C51A42F97E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8324466" y="457964"/>
              <a:ext cx="3838576" cy="5838297"/>
              <a:chOff x="8324466" y="457964"/>
              <a:chExt cx="3838576" cy="5838297"/>
            </a:xfrm>
          </p:grpSpPr>
          <p:sp>
            <p:nvSpPr>
              <p:cNvPr id="48" name="Oval 47">
                <a:extLst>
                  <a:ext uri="{FF2B5EF4-FFF2-40B4-BE49-F238E27FC236}">
                    <a16:creationId xmlns:a16="http://schemas.microsoft.com/office/drawing/2014/main" id="{3D7F8A9A-8A53-4FD3-855C-C49B035CE8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1319026" y="5955846"/>
                <a:ext cx="340415" cy="340415"/>
              </a:xfrm>
              <a:prstGeom prst="ellipse">
                <a:avLst/>
              </a:pr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solidFill>
                    <a:schemeClr val="tx1"/>
                  </a:solidFill>
                </a:endParaRPr>
              </a:p>
            </p:txBody>
          </p:sp>
          <p:grpSp>
            <p:nvGrpSpPr>
              <p:cNvPr id="49" name="Group 48">
                <a:extLst>
                  <a:ext uri="{FF2B5EF4-FFF2-40B4-BE49-F238E27FC236}">
                    <a16:creationId xmlns:a16="http://schemas.microsoft.com/office/drawing/2014/main" id="{AC347F99-AC7C-4DB2-8AAF-9E2A7AE629C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2700000">
                <a:off x="9015028" y="2840007"/>
                <a:ext cx="2457452" cy="3838576"/>
                <a:chOff x="587375" y="280987"/>
                <a:chExt cx="2457452" cy="3838576"/>
              </a:xfrm>
            </p:grpSpPr>
            <p:sp>
              <p:nvSpPr>
                <p:cNvPr id="64" name="Freeform 64">
                  <a:extLst>
                    <a:ext uri="{FF2B5EF4-FFF2-40B4-BE49-F238E27FC236}">
                      <a16:creationId xmlns:a16="http://schemas.microsoft.com/office/drawing/2014/main" id="{89B06C37-E219-479D-B324-0DC7D05651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2" y="1443038"/>
                  <a:ext cx="1228725" cy="790575"/>
                </a:xfrm>
                <a:custGeom>
                  <a:avLst/>
                  <a:gdLst>
                    <a:gd name="T0" fmla="*/ 162 w 258"/>
                    <a:gd name="T1" fmla="*/ 132 h 166"/>
                    <a:gd name="T2" fmla="*/ 258 w 258"/>
                    <a:gd name="T3" fmla="*/ 0 h 166"/>
                    <a:gd name="T4" fmla="*/ 0 w 258"/>
                    <a:gd name="T5" fmla="*/ 149 h 166"/>
                    <a:gd name="T6" fmla="*/ 162 w 258"/>
                    <a:gd name="T7" fmla="*/ 132 h 166"/>
                  </a:gdLst>
                  <a:ahLst/>
                  <a:cxnLst>
                    <a:cxn ang="0">
                      <a:pos x="T0" y="T1"/>
                    </a:cxn>
                    <a:cxn ang="0">
                      <a:pos x="T2" y="T3"/>
                    </a:cxn>
                    <a:cxn ang="0">
                      <a:pos x="T4" y="T5"/>
                    </a:cxn>
                    <a:cxn ang="0">
                      <a:pos x="T6" y="T7"/>
                    </a:cxn>
                  </a:cxnLst>
                  <a:rect l="0" t="0" r="r" b="b"/>
                  <a:pathLst>
                    <a:path w="258" h="166">
                      <a:moveTo>
                        <a:pt x="162" y="132"/>
                      </a:moveTo>
                      <a:cubicBezTo>
                        <a:pt x="214" y="102"/>
                        <a:pt x="247" y="54"/>
                        <a:pt x="258" y="0"/>
                      </a:cubicBezTo>
                      <a:cubicBezTo>
                        <a:pt x="0" y="149"/>
                        <a:pt x="0" y="149"/>
                        <a:pt x="0" y="149"/>
                      </a:cubicBezTo>
                      <a:cubicBezTo>
                        <a:pt x="52" y="166"/>
                        <a:pt x="111" y="162"/>
                        <a:pt x="162"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65" name="Freeform 81">
                  <a:extLst>
                    <a:ext uri="{FF2B5EF4-FFF2-40B4-BE49-F238E27FC236}">
                      <a16:creationId xmlns:a16="http://schemas.microsoft.com/office/drawing/2014/main" id="{29A1D878-CEA2-41DC-8638-A852316726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1" y="2205038"/>
                  <a:ext cx="1228725" cy="790575"/>
                </a:xfrm>
                <a:custGeom>
                  <a:avLst/>
                  <a:gdLst>
                    <a:gd name="T0" fmla="*/ 162 w 258"/>
                    <a:gd name="T1" fmla="*/ 132 h 166"/>
                    <a:gd name="T2" fmla="*/ 258 w 258"/>
                    <a:gd name="T3" fmla="*/ 0 h 166"/>
                    <a:gd name="T4" fmla="*/ 0 w 258"/>
                    <a:gd name="T5" fmla="*/ 149 h 166"/>
                    <a:gd name="T6" fmla="*/ 162 w 258"/>
                    <a:gd name="T7" fmla="*/ 132 h 166"/>
                  </a:gdLst>
                  <a:ahLst/>
                  <a:cxnLst>
                    <a:cxn ang="0">
                      <a:pos x="T0" y="T1"/>
                    </a:cxn>
                    <a:cxn ang="0">
                      <a:pos x="T2" y="T3"/>
                    </a:cxn>
                    <a:cxn ang="0">
                      <a:pos x="T4" y="T5"/>
                    </a:cxn>
                    <a:cxn ang="0">
                      <a:pos x="T6" y="T7"/>
                    </a:cxn>
                  </a:cxnLst>
                  <a:rect l="0" t="0" r="r" b="b"/>
                  <a:pathLst>
                    <a:path w="258" h="166">
                      <a:moveTo>
                        <a:pt x="162" y="132"/>
                      </a:moveTo>
                      <a:cubicBezTo>
                        <a:pt x="214" y="102"/>
                        <a:pt x="247" y="54"/>
                        <a:pt x="258" y="0"/>
                      </a:cubicBezTo>
                      <a:cubicBezTo>
                        <a:pt x="0" y="149"/>
                        <a:pt x="0" y="149"/>
                        <a:pt x="0" y="149"/>
                      </a:cubicBezTo>
                      <a:cubicBezTo>
                        <a:pt x="52" y="166"/>
                        <a:pt x="111" y="162"/>
                        <a:pt x="162"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66" name="Freeform 61">
                  <a:extLst>
                    <a:ext uri="{FF2B5EF4-FFF2-40B4-BE49-F238E27FC236}">
                      <a16:creationId xmlns:a16="http://schemas.microsoft.com/office/drawing/2014/main" id="{99394209-57ED-4126-A8DC-0862D1FA11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1443038"/>
                  <a:ext cx="1228725" cy="790575"/>
                </a:xfrm>
                <a:custGeom>
                  <a:avLst/>
                  <a:gdLst>
                    <a:gd name="T0" fmla="*/ 95 w 258"/>
                    <a:gd name="T1" fmla="*/ 132 h 166"/>
                    <a:gd name="T2" fmla="*/ 258 w 258"/>
                    <a:gd name="T3" fmla="*/ 149 h 166"/>
                    <a:gd name="T4" fmla="*/ 0 w 258"/>
                    <a:gd name="T5" fmla="*/ 0 h 166"/>
                    <a:gd name="T6" fmla="*/ 95 w 258"/>
                    <a:gd name="T7" fmla="*/ 132 h 166"/>
                  </a:gdLst>
                  <a:ahLst/>
                  <a:cxnLst>
                    <a:cxn ang="0">
                      <a:pos x="T0" y="T1"/>
                    </a:cxn>
                    <a:cxn ang="0">
                      <a:pos x="T2" y="T3"/>
                    </a:cxn>
                    <a:cxn ang="0">
                      <a:pos x="T4" y="T5"/>
                    </a:cxn>
                    <a:cxn ang="0">
                      <a:pos x="T6" y="T7"/>
                    </a:cxn>
                  </a:cxnLst>
                  <a:rect l="0" t="0" r="r" b="b"/>
                  <a:pathLst>
                    <a:path w="258" h="166">
                      <a:moveTo>
                        <a:pt x="95" y="132"/>
                      </a:moveTo>
                      <a:cubicBezTo>
                        <a:pt x="147" y="162"/>
                        <a:pt x="206" y="166"/>
                        <a:pt x="258" y="149"/>
                      </a:cubicBezTo>
                      <a:cubicBezTo>
                        <a:pt x="0" y="0"/>
                        <a:pt x="0" y="0"/>
                        <a:pt x="0" y="0"/>
                      </a:cubicBezTo>
                      <a:cubicBezTo>
                        <a:pt x="11" y="54"/>
                        <a:pt x="44" y="102"/>
                        <a:pt x="95"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67" name="Freeform 78">
                  <a:extLst>
                    <a:ext uri="{FF2B5EF4-FFF2-40B4-BE49-F238E27FC236}">
                      <a16:creationId xmlns:a16="http://schemas.microsoft.com/office/drawing/2014/main" id="{A48B0004-4618-4D71-88D1-A2FEE4F0AD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2205037"/>
                  <a:ext cx="1228725" cy="790575"/>
                </a:xfrm>
                <a:custGeom>
                  <a:avLst/>
                  <a:gdLst>
                    <a:gd name="T0" fmla="*/ 95 w 258"/>
                    <a:gd name="T1" fmla="*/ 132 h 166"/>
                    <a:gd name="T2" fmla="*/ 258 w 258"/>
                    <a:gd name="T3" fmla="*/ 149 h 166"/>
                    <a:gd name="T4" fmla="*/ 0 w 258"/>
                    <a:gd name="T5" fmla="*/ 0 h 166"/>
                    <a:gd name="T6" fmla="*/ 95 w 258"/>
                    <a:gd name="T7" fmla="*/ 132 h 166"/>
                  </a:gdLst>
                  <a:ahLst/>
                  <a:cxnLst>
                    <a:cxn ang="0">
                      <a:pos x="T0" y="T1"/>
                    </a:cxn>
                    <a:cxn ang="0">
                      <a:pos x="T2" y="T3"/>
                    </a:cxn>
                    <a:cxn ang="0">
                      <a:pos x="T4" y="T5"/>
                    </a:cxn>
                    <a:cxn ang="0">
                      <a:pos x="T6" y="T7"/>
                    </a:cxn>
                  </a:cxnLst>
                  <a:rect l="0" t="0" r="r" b="b"/>
                  <a:pathLst>
                    <a:path w="258" h="166">
                      <a:moveTo>
                        <a:pt x="95" y="132"/>
                      </a:moveTo>
                      <a:cubicBezTo>
                        <a:pt x="147" y="162"/>
                        <a:pt x="206" y="166"/>
                        <a:pt x="258" y="149"/>
                      </a:cubicBezTo>
                      <a:cubicBezTo>
                        <a:pt x="0" y="0"/>
                        <a:pt x="0" y="0"/>
                        <a:pt x="0" y="0"/>
                      </a:cubicBezTo>
                      <a:cubicBezTo>
                        <a:pt x="11" y="54"/>
                        <a:pt x="44" y="102"/>
                        <a:pt x="95"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68" name="Freeform 84">
                  <a:extLst>
                    <a:ext uri="{FF2B5EF4-FFF2-40B4-BE49-F238E27FC236}">
                      <a16:creationId xmlns:a16="http://schemas.microsoft.com/office/drawing/2014/main" id="{4D1C172B-2446-428A-A518-FE1B5FCE0D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2967038"/>
                  <a:ext cx="1228725" cy="790575"/>
                </a:xfrm>
                <a:custGeom>
                  <a:avLst/>
                  <a:gdLst>
                    <a:gd name="T0" fmla="*/ 95 w 258"/>
                    <a:gd name="T1" fmla="*/ 132 h 166"/>
                    <a:gd name="T2" fmla="*/ 258 w 258"/>
                    <a:gd name="T3" fmla="*/ 149 h 166"/>
                    <a:gd name="T4" fmla="*/ 0 w 258"/>
                    <a:gd name="T5" fmla="*/ 0 h 166"/>
                    <a:gd name="T6" fmla="*/ 95 w 258"/>
                    <a:gd name="T7" fmla="*/ 132 h 166"/>
                  </a:gdLst>
                  <a:ahLst/>
                  <a:cxnLst>
                    <a:cxn ang="0">
                      <a:pos x="T0" y="T1"/>
                    </a:cxn>
                    <a:cxn ang="0">
                      <a:pos x="T2" y="T3"/>
                    </a:cxn>
                    <a:cxn ang="0">
                      <a:pos x="T4" y="T5"/>
                    </a:cxn>
                    <a:cxn ang="0">
                      <a:pos x="T6" y="T7"/>
                    </a:cxn>
                  </a:cxnLst>
                  <a:rect l="0" t="0" r="r" b="b"/>
                  <a:pathLst>
                    <a:path w="258" h="166">
                      <a:moveTo>
                        <a:pt x="95" y="132"/>
                      </a:moveTo>
                      <a:cubicBezTo>
                        <a:pt x="147" y="162"/>
                        <a:pt x="206" y="166"/>
                        <a:pt x="258" y="149"/>
                      </a:cubicBezTo>
                      <a:cubicBezTo>
                        <a:pt x="0" y="0"/>
                        <a:pt x="0" y="0"/>
                        <a:pt x="0" y="0"/>
                      </a:cubicBezTo>
                      <a:cubicBezTo>
                        <a:pt x="11" y="54"/>
                        <a:pt x="44" y="102"/>
                        <a:pt x="95"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69" name="Freeform 87">
                  <a:extLst>
                    <a:ext uri="{FF2B5EF4-FFF2-40B4-BE49-F238E27FC236}">
                      <a16:creationId xmlns:a16="http://schemas.microsoft.com/office/drawing/2014/main" id="{E359C795-FCC1-401F-B0B6-F722AE632A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1" y="2967037"/>
                  <a:ext cx="1228725" cy="790575"/>
                </a:xfrm>
                <a:custGeom>
                  <a:avLst/>
                  <a:gdLst>
                    <a:gd name="T0" fmla="*/ 162 w 258"/>
                    <a:gd name="T1" fmla="*/ 132 h 166"/>
                    <a:gd name="T2" fmla="*/ 258 w 258"/>
                    <a:gd name="T3" fmla="*/ 0 h 166"/>
                    <a:gd name="T4" fmla="*/ 0 w 258"/>
                    <a:gd name="T5" fmla="*/ 149 h 166"/>
                    <a:gd name="T6" fmla="*/ 162 w 258"/>
                    <a:gd name="T7" fmla="*/ 132 h 166"/>
                  </a:gdLst>
                  <a:ahLst/>
                  <a:cxnLst>
                    <a:cxn ang="0">
                      <a:pos x="T0" y="T1"/>
                    </a:cxn>
                    <a:cxn ang="0">
                      <a:pos x="T2" y="T3"/>
                    </a:cxn>
                    <a:cxn ang="0">
                      <a:pos x="T4" y="T5"/>
                    </a:cxn>
                    <a:cxn ang="0">
                      <a:pos x="T6" y="T7"/>
                    </a:cxn>
                  </a:cxnLst>
                  <a:rect l="0" t="0" r="r" b="b"/>
                  <a:pathLst>
                    <a:path w="258" h="166">
                      <a:moveTo>
                        <a:pt x="162" y="132"/>
                      </a:moveTo>
                      <a:cubicBezTo>
                        <a:pt x="214" y="102"/>
                        <a:pt x="247" y="54"/>
                        <a:pt x="258" y="0"/>
                      </a:cubicBezTo>
                      <a:cubicBezTo>
                        <a:pt x="0" y="149"/>
                        <a:pt x="0" y="149"/>
                        <a:pt x="0" y="149"/>
                      </a:cubicBezTo>
                      <a:cubicBezTo>
                        <a:pt x="52" y="166"/>
                        <a:pt x="111" y="162"/>
                        <a:pt x="162"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70" name="Freeform 60">
                  <a:extLst>
                    <a:ext uri="{FF2B5EF4-FFF2-40B4-BE49-F238E27FC236}">
                      <a16:creationId xmlns:a16="http://schemas.microsoft.com/office/drawing/2014/main" id="{8260D102-71BB-497E-A5CF-743FB59874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1" y="280987"/>
                  <a:ext cx="319088" cy="1419225"/>
                </a:xfrm>
                <a:custGeom>
                  <a:avLst/>
                  <a:gdLst>
                    <a:gd name="T0" fmla="*/ 0 w 67"/>
                    <a:gd name="T1" fmla="*/ 0 h 298"/>
                    <a:gd name="T2" fmla="*/ 0 w 67"/>
                    <a:gd name="T3" fmla="*/ 298 h 298"/>
                    <a:gd name="T4" fmla="*/ 67 w 67"/>
                    <a:gd name="T5" fmla="*/ 149 h 298"/>
                    <a:gd name="T6" fmla="*/ 0 w 67"/>
                    <a:gd name="T7" fmla="*/ 0 h 298"/>
                  </a:gdLst>
                  <a:ahLst/>
                  <a:cxnLst>
                    <a:cxn ang="0">
                      <a:pos x="T0" y="T1"/>
                    </a:cxn>
                    <a:cxn ang="0">
                      <a:pos x="T2" y="T3"/>
                    </a:cxn>
                    <a:cxn ang="0">
                      <a:pos x="T4" y="T5"/>
                    </a:cxn>
                    <a:cxn ang="0">
                      <a:pos x="T6" y="T7"/>
                    </a:cxn>
                  </a:cxnLst>
                  <a:rect l="0" t="0" r="r" b="b"/>
                  <a:pathLst>
                    <a:path w="67" h="298">
                      <a:moveTo>
                        <a:pt x="0" y="0"/>
                      </a:moveTo>
                      <a:cubicBezTo>
                        <a:pt x="0" y="298"/>
                        <a:pt x="0" y="298"/>
                        <a:pt x="0" y="298"/>
                      </a:cubicBezTo>
                      <a:cubicBezTo>
                        <a:pt x="41" y="261"/>
                        <a:pt x="67" y="208"/>
                        <a:pt x="67" y="149"/>
                      </a:cubicBezTo>
                      <a:cubicBezTo>
                        <a:pt x="67" y="89"/>
                        <a:pt x="41" y="36"/>
                        <a:pt x="0" y="0"/>
                      </a:cubicBez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71" name="Freeform 59">
                  <a:extLst>
                    <a:ext uri="{FF2B5EF4-FFF2-40B4-BE49-F238E27FC236}">
                      <a16:creationId xmlns:a16="http://schemas.microsoft.com/office/drawing/2014/main" id="{811E3D98-A5FB-4BDE-A07D-A03EB898C67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497013" y="280987"/>
                  <a:ext cx="319088" cy="1419225"/>
                </a:xfrm>
                <a:custGeom>
                  <a:avLst/>
                  <a:gdLst>
                    <a:gd name="T0" fmla="*/ 0 w 67"/>
                    <a:gd name="T1" fmla="*/ 149 h 298"/>
                    <a:gd name="T2" fmla="*/ 67 w 67"/>
                    <a:gd name="T3" fmla="*/ 298 h 298"/>
                    <a:gd name="T4" fmla="*/ 67 w 67"/>
                    <a:gd name="T5" fmla="*/ 0 h 298"/>
                    <a:gd name="T6" fmla="*/ 0 w 67"/>
                    <a:gd name="T7" fmla="*/ 149 h 298"/>
                  </a:gdLst>
                  <a:ahLst/>
                  <a:cxnLst>
                    <a:cxn ang="0">
                      <a:pos x="T0" y="T1"/>
                    </a:cxn>
                    <a:cxn ang="0">
                      <a:pos x="T2" y="T3"/>
                    </a:cxn>
                    <a:cxn ang="0">
                      <a:pos x="T4" y="T5"/>
                    </a:cxn>
                    <a:cxn ang="0">
                      <a:pos x="T6" y="T7"/>
                    </a:cxn>
                  </a:cxnLst>
                  <a:rect l="0" t="0" r="r" b="b"/>
                  <a:pathLst>
                    <a:path w="67" h="298">
                      <a:moveTo>
                        <a:pt x="0" y="149"/>
                      </a:moveTo>
                      <a:cubicBezTo>
                        <a:pt x="0" y="208"/>
                        <a:pt x="26" y="261"/>
                        <a:pt x="67" y="298"/>
                      </a:cubicBezTo>
                      <a:cubicBezTo>
                        <a:pt x="67" y="0"/>
                        <a:pt x="67" y="0"/>
                        <a:pt x="67" y="0"/>
                      </a:cubicBezTo>
                      <a:cubicBezTo>
                        <a:pt x="26" y="36"/>
                        <a:pt x="0" y="89"/>
                        <a:pt x="0" y="149"/>
                      </a:cubicBez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72" name="Freeform 62">
                  <a:extLst>
                    <a:ext uri="{FF2B5EF4-FFF2-40B4-BE49-F238E27FC236}">
                      <a16:creationId xmlns:a16="http://schemas.microsoft.com/office/drawing/2014/main" id="{9E48CE7F-B4EF-4629-8706-6838C171EF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5" y="1390651"/>
                  <a:ext cx="1228725" cy="761999"/>
                </a:xfrm>
                <a:custGeom>
                  <a:avLst/>
                  <a:gdLst>
                    <a:gd name="T0" fmla="*/ 0 w 258"/>
                    <a:gd name="T1" fmla="*/ 17 h 166"/>
                    <a:gd name="T2" fmla="*/ 258 w 258"/>
                    <a:gd name="T3" fmla="*/ 166 h 166"/>
                    <a:gd name="T4" fmla="*/ 162 w 258"/>
                    <a:gd name="T5" fmla="*/ 34 h 166"/>
                    <a:gd name="T6" fmla="*/ 0 w 258"/>
                    <a:gd name="T7" fmla="*/ 17 h 166"/>
                  </a:gdLst>
                  <a:ahLst/>
                  <a:cxnLst>
                    <a:cxn ang="0">
                      <a:pos x="T0" y="T1"/>
                    </a:cxn>
                    <a:cxn ang="0">
                      <a:pos x="T2" y="T3"/>
                    </a:cxn>
                    <a:cxn ang="0">
                      <a:pos x="T4" y="T5"/>
                    </a:cxn>
                    <a:cxn ang="0">
                      <a:pos x="T6" y="T7"/>
                    </a:cxn>
                  </a:cxnLst>
                  <a:rect l="0" t="0" r="r" b="b"/>
                  <a:pathLst>
                    <a:path w="258" h="166">
                      <a:moveTo>
                        <a:pt x="0" y="17"/>
                      </a:moveTo>
                      <a:cubicBezTo>
                        <a:pt x="258" y="166"/>
                        <a:pt x="258" y="166"/>
                        <a:pt x="258" y="166"/>
                      </a:cubicBezTo>
                      <a:cubicBezTo>
                        <a:pt x="247" y="112"/>
                        <a:pt x="213" y="63"/>
                        <a:pt x="162" y="34"/>
                      </a:cubicBezTo>
                      <a:cubicBezTo>
                        <a:pt x="111" y="4"/>
                        <a:pt x="52" y="0"/>
                        <a:pt x="0" y="17"/>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73" name="Freeform 65">
                  <a:extLst>
                    <a:ext uri="{FF2B5EF4-FFF2-40B4-BE49-F238E27FC236}">
                      <a16:creationId xmlns:a16="http://schemas.microsoft.com/office/drawing/2014/main" id="{C8EBC77A-0887-4128-A73B-2C0165C6F9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1" y="1362075"/>
                  <a:ext cx="1228725" cy="790575"/>
                </a:xfrm>
                <a:custGeom>
                  <a:avLst/>
                  <a:gdLst>
                    <a:gd name="T0" fmla="*/ 0 w 258"/>
                    <a:gd name="T1" fmla="*/ 166 h 166"/>
                    <a:gd name="T2" fmla="*/ 258 w 258"/>
                    <a:gd name="T3" fmla="*/ 17 h 166"/>
                    <a:gd name="T4" fmla="*/ 96 w 258"/>
                    <a:gd name="T5" fmla="*/ 34 h 166"/>
                    <a:gd name="T6" fmla="*/ 0 w 258"/>
                    <a:gd name="T7" fmla="*/ 166 h 166"/>
                  </a:gdLst>
                  <a:ahLst/>
                  <a:cxnLst>
                    <a:cxn ang="0">
                      <a:pos x="T0" y="T1"/>
                    </a:cxn>
                    <a:cxn ang="0">
                      <a:pos x="T2" y="T3"/>
                    </a:cxn>
                    <a:cxn ang="0">
                      <a:pos x="T4" y="T5"/>
                    </a:cxn>
                    <a:cxn ang="0">
                      <a:pos x="T6" y="T7"/>
                    </a:cxn>
                  </a:cxnLst>
                  <a:rect l="0" t="0" r="r" b="b"/>
                  <a:pathLst>
                    <a:path w="258" h="166">
                      <a:moveTo>
                        <a:pt x="0" y="166"/>
                      </a:moveTo>
                      <a:cubicBezTo>
                        <a:pt x="258" y="17"/>
                        <a:pt x="258" y="17"/>
                        <a:pt x="258" y="17"/>
                      </a:cubicBezTo>
                      <a:cubicBezTo>
                        <a:pt x="206" y="0"/>
                        <a:pt x="147" y="4"/>
                        <a:pt x="96" y="34"/>
                      </a:cubicBezTo>
                      <a:cubicBezTo>
                        <a:pt x="44" y="63"/>
                        <a:pt x="11" y="112"/>
                        <a:pt x="0" y="166"/>
                      </a:cubicBezTo>
                      <a:close/>
                    </a:path>
                  </a:pathLst>
                </a:custGeom>
                <a:gradFill flip="none" rotWithShape="0">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74" name="Freeform 79">
                  <a:extLst>
                    <a:ext uri="{FF2B5EF4-FFF2-40B4-BE49-F238E27FC236}">
                      <a16:creationId xmlns:a16="http://schemas.microsoft.com/office/drawing/2014/main" id="{7AF3D400-AAAA-47BD-922E-AA3A2AFA30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2124075"/>
                  <a:ext cx="1228725" cy="790575"/>
                </a:xfrm>
                <a:custGeom>
                  <a:avLst/>
                  <a:gdLst>
                    <a:gd name="T0" fmla="*/ 0 w 258"/>
                    <a:gd name="T1" fmla="*/ 17 h 166"/>
                    <a:gd name="T2" fmla="*/ 258 w 258"/>
                    <a:gd name="T3" fmla="*/ 166 h 166"/>
                    <a:gd name="T4" fmla="*/ 162 w 258"/>
                    <a:gd name="T5" fmla="*/ 34 h 166"/>
                    <a:gd name="T6" fmla="*/ 0 w 258"/>
                    <a:gd name="T7" fmla="*/ 17 h 166"/>
                  </a:gdLst>
                  <a:ahLst/>
                  <a:cxnLst>
                    <a:cxn ang="0">
                      <a:pos x="T0" y="T1"/>
                    </a:cxn>
                    <a:cxn ang="0">
                      <a:pos x="T2" y="T3"/>
                    </a:cxn>
                    <a:cxn ang="0">
                      <a:pos x="T4" y="T5"/>
                    </a:cxn>
                    <a:cxn ang="0">
                      <a:pos x="T6" y="T7"/>
                    </a:cxn>
                  </a:cxnLst>
                  <a:rect l="0" t="0" r="r" b="b"/>
                  <a:pathLst>
                    <a:path w="258" h="166">
                      <a:moveTo>
                        <a:pt x="0" y="17"/>
                      </a:moveTo>
                      <a:cubicBezTo>
                        <a:pt x="258" y="166"/>
                        <a:pt x="258" y="166"/>
                        <a:pt x="258" y="166"/>
                      </a:cubicBezTo>
                      <a:cubicBezTo>
                        <a:pt x="247" y="112"/>
                        <a:pt x="213" y="63"/>
                        <a:pt x="162" y="34"/>
                      </a:cubicBezTo>
                      <a:cubicBezTo>
                        <a:pt x="111" y="4"/>
                        <a:pt x="52" y="0"/>
                        <a:pt x="0" y="17"/>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75" name="Freeform 82">
                  <a:extLst>
                    <a:ext uri="{FF2B5EF4-FFF2-40B4-BE49-F238E27FC236}">
                      <a16:creationId xmlns:a16="http://schemas.microsoft.com/office/drawing/2014/main" id="{B0A3E6A0-609D-427D-9D34-E7CF184B45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1" y="2124075"/>
                  <a:ext cx="1228725" cy="790575"/>
                </a:xfrm>
                <a:custGeom>
                  <a:avLst/>
                  <a:gdLst>
                    <a:gd name="T0" fmla="*/ 0 w 258"/>
                    <a:gd name="T1" fmla="*/ 166 h 166"/>
                    <a:gd name="T2" fmla="*/ 258 w 258"/>
                    <a:gd name="T3" fmla="*/ 17 h 166"/>
                    <a:gd name="T4" fmla="*/ 96 w 258"/>
                    <a:gd name="T5" fmla="*/ 34 h 166"/>
                    <a:gd name="T6" fmla="*/ 0 w 258"/>
                    <a:gd name="T7" fmla="*/ 166 h 166"/>
                  </a:gdLst>
                  <a:ahLst/>
                  <a:cxnLst>
                    <a:cxn ang="0">
                      <a:pos x="T0" y="T1"/>
                    </a:cxn>
                    <a:cxn ang="0">
                      <a:pos x="T2" y="T3"/>
                    </a:cxn>
                    <a:cxn ang="0">
                      <a:pos x="T4" y="T5"/>
                    </a:cxn>
                    <a:cxn ang="0">
                      <a:pos x="T6" y="T7"/>
                    </a:cxn>
                  </a:cxnLst>
                  <a:rect l="0" t="0" r="r" b="b"/>
                  <a:pathLst>
                    <a:path w="258" h="166">
                      <a:moveTo>
                        <a:pt x="0" y="166"/>
                      </a:moveTo>
                      <a:cubicBezTo>
                        <a:pt x="258" y="17"/>
                        <a:pt x="258" y="17"/>
                        <a:pt x="258" y="17"/>
                      </a:cubicBezTo>
                      <a:cubicBezTo>
                        <a:pt x="206" y="0"/>
                        <a:pt x="147" y="4"/>
                        <a:pt x="96" y="34"/>
                      </a:cubicBezTo>
                      <a:cubicBezTo>
                        <a:pt x="44" y="63"/>
                        <a:pt x="11" y="112"/>
                        <a:pt x="0" y="166"/>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76" name="Freeform 85">
                  <a:extLst>
                    <a:ext uri="{FF2B5EF4-FFF2-40B4-BE49-F238E27FC236}">
                      <a16:creationId xmlns:a16="http://schemas.microsoft.com/office/drawing/2014/main" id="{DDE08965-A3F4-426A-924B-102A6F6FE2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2886075"/>
                  <a:ext cx="1228725" cy="790575"/>
                </a:xfrm>
                <a:custGeom>
                  <a:avLst/>
                  <a:gdLst>
                    <a:gd name="T0" fmla="*/ 0 w 258"/>
                    <a:gd name="T1" fmla="*/ 17 h 166"/>
                    <a:gd name="T2" fmla="*/ 258 w 258"/>
                    <a:gd name="T3" fmla="*/ 166 h 166"/>
                    <a:gd name="T4" fmla="*/ 162 w 258"/>
                    <a:gd name="T5" fmla="*/ 34 h 166"/>
                    <a:gd name="T6" fmla="*/ 0 w 258"/>
                    <a:gd name="T7" fmla="*/ 17 h 166"/>
                  </a:gdLst>
                  <a:ahLst/>
                  <a:cxnLst>
                    <a:cxn ang="0">
                      <a:pos x="T0" y="T1"/>
                    </a:cxn>
                    <a:cxn ang="0">
                      <a:pos x="T2" y="T3"/>
                    </a:cxn>
                    <a:cxn ang="0">
                      <a:pos x="T4" y="T5"/>
                    </a:cxn>
                    <a:cxn ang="0">
                      <a:pos x="T6" y="T7"/>
                    </a:cxn>
                  </a:cxnLst>
                  <a:rect l="0" t="0" r="r" b="b"/>
                  <a:pathLst>
                    <a:path w="258" h="166">
                      <a:moveTo>
                        <a:pt x="0" y="17"/>
                      </a:moveTo>
                      <a:cubicBezTo>
                        <a:pt x="258" y="166"/>
                        <a:pt x="258" y="166"/>
                        <a:pt x="258" y="166"/>
                      </a:cubicBezTo>
                      <a:cubicBezTo>
                        <a:pt x="247" y="112"/>
                        <a:pt x="213" y="63"/>
                        <a:pt x="162" y="34"/>
                      </a:cubicBezTo>
                      <a:cubicBezTo>
                        <a:pt x="111" y="4"/>
                        <a:pt x="52" y="0"/>
                        <a:pt x="0" y="17"/>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77" name="Freeform 88">
                  <a:extLst>
                    <a:ext uri="{FF2B5EF4-FFF2-40B4-BE49-F238E27FC236}">
                      <a16:creationId xmlns:a16="http://schemas.microsoft.com/office/drawing/2014/main" id="{13FA8E6E-7F53-47E9-9BF8-1CD3130F42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1" y="2886075"/>
                  <a:ext cx="1228725" cy="790575"/>
                </a:xfrm>
                <a:custGeom>
                  <a:avLst/>
                  <a:gdLst>
                    <a:gd name="T0" fmla="*/ 0 w 258"/>
                    <a:gd name="T1" fmla="*/ 166 h 166"/>
                    <a:gd name="T2" fmla="*/ 258 w 258"/>
                    <a:gd name="T3" fmla="*/ 17 h 166"/>
                    <a:gd name="T4" fmla="*/ 96 w 258"/>
                    <a:gd name="T5" fmla="*/ 34 h 166"/>
                    <a:gd name="T6" fmla="*/ 0 w 258"/>
                    <a:gd name="T7" fmla="*/ 166 h 166"/>
                  </a:gdLst>
                  <a:ahLst/>
                  <a:cxnLst>
                    <a:cxn ang="0">
                      <a:pos x="T0" y="T1"/>
                    </a:cxn>
                    <a:cxn ang="0">
                      <a:pos x="T2" y="T3"/>
                    </a:cxn>
                    <a:cxn ang="0">
                      <a:pos x="T4" y="T5"/>
                    </a:cxn>
                    <a:cxn ang="0">
                      <a:pos x="T6" y="T7"/>
                    </a:cxn>
                  </a:cxnLst>
                  <a:rect l="0" t="0" r="r" b="b"/>
                  <a:pathLst>
                    <a:path w="258" h="166">
                      <a:moveTo>
                        <a:pt x="0" y="166"/>
                      </a:moveTo>
                      <a:cubicBezTo>
                        <a:pt x="258" y="17"/>
                        <a:pt x="258" y="17"/>
                        <a:pt x="258" y="17"/>
                      </a:cubicBezTo>
                      <a:cubicBezTo>
                        <a:pt x="206" y="0"/>
                        <a:pt x="147" y="4"/>
                        <a:pt x="96" y="34"/>
                      </a:cubicBezTo>
                      <a:cubicBezTo>
                        <a:pt x="44" y="63"/>
                        <a:pt x="11" y="112"/>
                        <a:pt x="0" y="166"/>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78" name="Group 77">
                  <a:extLst>
                    <a:ext uri="{FF2B5EF4-FFF2-40B4-BE49-F238E27FC236}">
                      <a16:creationId xmlns:a16="http://schemas.microsoft.com/office/drawing/2014/main" id="{7A8A9991-EF8F-4128-9DB7-A2FA8CF2F68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87376" y="280988"/>
                  <a:ext cx="2457450" cy="3838575"/>
                  <a:chOff x="587376" y="280988"/>
                  <a:chExt cx="2457450" cy="3838575"/>
                </a:xfrm>
              </p:grpSpPr>
              <p:sp>
                <p:nvSpPr>
                  <p:cNvPr id="79" name="Line 63">
                    <a:extLst>
                      <a:ext uri="{FF2B5EF4-FFF2-40B4-BE49-F238E27FC236}">
                        <a16:creationId xmlns:a16="http://schemas.microsoft.com/office/drawing/2014/main" id="{41E966B6-186E-4D17-B570-969B6951AC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1443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0" name="Line 66">
                    <a:extLst>
                      <a:ext uri="{FF2B5EF4-FFF2-40B4-BE49-F238E27FC236}">
                        <a16:creationId xmlns:a16="http://schemas.microsoft.com/office/drawing/2014/main" id="{918B08AD-5F3C-4FC5-8998-8524763C75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816101" y="1443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1" name="Line 67">
                    <a:extLst>
                      <a:ext uri="{FF2B5EF4-FFF2-40B4-BE49-F238E27FC236}">
                        <a16:creationId xmlns:a16="http://schemas.microsoft.com/office/drawing/2014/main" id="{EDF72260-B0A1-47A1-9459-FDF4600ACA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816101" y="280988"/>
                    <a:ext cx="0" cy="3838575"/>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2" name="Line 80">
                    <a:extLst>
                      <a:ext uri="{FF2B5EF4-FFF2-40B4-BE49-F238E27FC236}">
                        <a16:creationId xmlns:a16="http://schemas.microsoft.com/office/drawing/2014/main" id="{C6A7FA58-53F7-4C2F-96D5-E97BB3CC67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2205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3" name="Line 83">
                    <a:extLst>
                      <a:ext uri="{FF2B5EF4-FFF2-40B4-BE49-F238E27FC236}">
                        <a16:creationId xmlns:a16="http://schemas.microsoft.com/office/drawing/2014/main" id="{1B986617-481E-450F-8FAD-CA3086A3E0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816101" y="2205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4" name="Line 86">
                    <a:extLst>
                      <a:ext uri="{FF2B5EF4-FFF2-40B4-BE49-F238E27FC236}">
                        <a16:creationId xmlns:a16="http://schemas.microsoft.com/office/drawing/2014/main" id="{4D24CAEB-B2FE-4796-8E6E-DB5148C380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2967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 name="Line 89">
                    <a:extLst>
                      <a:ext uri="{FF2B5EF4-FFF2-40B4-BE49-F238E27FC236}">
                        <a16:creationId xmlns:a16="http://schemas.microsoft.com/office/drawing/2014/main" id="{3D577B03-E6D9-4FFA-A799-E504CBF8D7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816101" y="2967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50" name="Group 49">
                <a:extLst>
                  <a:ext uri="{FF2B5EF4-FFF2-40B4-BE49-F238E27FC236}">
                    <a16:creationId xmlns:a16="http://schemas.microsoft.com/office/drawing/2014/main" id="{43509C13-FDEE-45B0-B954-D80D6F38F00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2700000">
                <a:off x="9940728" y="245341"/>
                <a:ext cx="1785984" cy="2211229"/>
                <a:chOff x="3125006" y="3171595"/>
                <a:chExt cx="1785984" cy="2211229"/>
              </a:xfrm>
            </p:grpSpPr>
            <p:grpSp>
              <p:nvGrpSpPr>
                <p:cNvPr id="56" name="Group 55">
                  <a:extLst>
                    <a:ext uri="{FF2B5EF4-FFF2-40B4-BE49-F238E27FC236}">
                      <a16:creationId xmlns:a16="http://schemas.microsoft.com/office/drawing/2014/main" id="{21FF647D-8D8A-43E8-A2E2-46D1117839F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136819" y="3174345"/>
                  <a:ext cx="1760933" cy="2208479"/>
                  <a:chOff x="4749017" y="2998646"/>
                  <a:chExt cx="1760933" cy="2208479"/>
                </a:xfrm>
              </p:grpSpPr>
              <p:cxnSp>
                <p:nvCxnSpPr>
                  <p:cNvPr id="60" name="Straight Connector 59">
                    <a:extLst>
                      <a:ext uri="{FF2B5EF4-FFF2-40B4-BE49-F238E27FC236}">
                        <a16:creationId xmlns:a16="http://schemas.microsoft.com/office/drawing/2014/main" id="{87B8728B-0A45-4551-99F0-CF33B850DA5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5630197" y="2998646"/>
                    <a:ext cx="0" cy="2208479"/>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CCFAA15D-9EFC-4A70-AC98-CB3EF00C3A4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rot="10800000" flipH="1">
                    <a:off x="4749017" y="4416771"/>
                    <a:ext cx="1760933"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
                <p:nvSpPr>
                  <p:cNvPr id="62" name="Rectangle 30">
                    <a:extLst>
                      <a:ext uri="{FF2B5EF4-FFF2-40B4-BE49-F238E27FC236}">
                        <a16:creationId xmlns:a16="http://schemas.microsoft.com/office/drawing/2014/main" id="{AD80CCBD-3F02-48A0-A24E-5971D22951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3500000">
                    <a:off x="5136242" y="3224252"/>
                    <a:ext cx="987915" cy="987915"/>
                  </a:xfrm>
                  <a:custGeom>
                    <a:avLst/>
                    <a:gdLst>
                      <a:gd name="connsiteX0" fmla="*/ 0 w 1302493"/>
                      <a:gd name="connsiteY0" fmla="*/ 0 h 1302493"/>
                      <a:gd name="connsiteX1" fmla="*/ 1302493 w 1302493"/>
                      <a:gd name="connsiteY1" fmla="*/ 0 h 1302493"/>
                      <a:gd name="connsiteX2" fmla="*/ 1302493 w 1302493"/>
                      <a:gd name="connsiteY2" fmla="*/ 1302493 h 1302493"/>
                      <a:gd name="connsiteX3" fmla="*/ 0 w 1302493"/>
                      <a:gd name="connsiteY3" fmla="*/ 1302493 h 1302493"/>
                      <a:gd name="connsiteX4" fmla="*/ 0 w 1302493"/>
                      <a:gd name="connsiteY4" fmla="*/ 0 h 1302493"/>
                      <a:gd name="connsiteX0" fmla="*/ 1302493 w 1393933"/>
                      <a:gd name="connsiteY0" fmla="*/ 1302493 h 1393933"/>
                      <a:gd name="connsiteX1" fmla="*/ 0 w 1393933"/>
                      <a:gd name="connsiteY1" fmla="*/ 1302493 h 1393933"/>
                      <a:gd name="connsiteX2" fmla="*/ 0 w 1393933"/>
                      <a:gd name="connsiteY2" fmla="*/ 0 h 1393933"/>
                      <a:gd name="connsiteX3" fmla="*/ 1302493 w 1393933"/>
                      <a:gd name="connsiteY3" fmla="*/ 0 h 1393933"/>
                      <a:gd name="connsiteX4" fmla="*/ 1393933 w 1393933"/>
                      <a:gd name="connsiteY4" fmla="*/ 1393933 h 1393933"/>
                      <a:gd name="connsiteX0" fmla="*/ 0 w 1393933"/>
                      <a:gd name="connsiteY0" fmla="*/ 1302493 h 1393933"/>
                      <a:gd name="connsiteX1" fmla="*/ 0 w 1393933"/>
                      <a:gd name="connsiteY1" fmla="*/ 0 h 1393933"/>
                      <a:gd name="connsiteX2" fmla="*/ 1302493 w 1393933"/>
                      <a:gd name="connsiteY2" fmla="*/ 0 h 1393933"/>
                      <a:gd name="connsiteX3" fmla="*/ 1393933 w 1393933"/>
                      <a:gd name="connsiteY3" fmla="*/ 1393933 h 1393933"/>
                      <a:gd name="connsiteX0" fmla="*/ 0 w 1302493"/>
                      <a:gd name="connsiteY0" fmla="*/ 1302493 h 1302493"/>
                      <a:gd name="connsiteX1" fmla="*/ 0 w 1302493"/>
                      <a:gd name="connsiteY1" fmla="*/ 0 h 1302493"/>
                      <a:gd name="connsiteX2" fmla="*/ 1302493 w 1302493"/>
                      <a:gd name="connsiteY2" fmla="*/ 0 h 1302493"/>
                    </a:gdLst>
                    <a:ahLst/>
                    <a:cxnLst>
                      <a:cxn ang="0">
                        <a:pos x="connsiteX0" y="connsiteY0"/>
                      </a:cxn>
                      <a:cxn ang="0">
                        <a:pos x="connsiteX1" y="connsiteY1"/>
                      </a:cxn>
                      <a:cxn ang="0">
                        <a:pos x="connsiteX2" y="connsiteY2"/>
                      </a:cxn>
                    </a:cxnLst>
                    <a:rect l="l" t="t" r="r" b="b"/>
                    <a:pathLst>
                      <a:path w="1302493" h="1302493">
                        <a:moveTo>
                          <a:pt x="0" y="1302493"/>
                        </a:moveTo>
                        <a:lnTo>
                          <a:pt x="0" y="0"/>
                        </a:lnTo>
                        <a:lnTo>
                          <a:pt x="1302493" y="0"/>
                        </a:lnTo>
                      </a:path>
                    </a:pathLst>
                  </a:cu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3" name="Rectangle 30">
                    <a:extLst>
                      <a:ext uri="{FF2B5EF4-FFF2-40B4-BE49-F238E27FC236}">
                        <a16:creationId xmlns:a16="http://schemas.microsoft.com/office/drawing/2014/main" id="{AB5B7D34-5A4E-48DE-8893-0F022E4CC9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3500000">
                    <a:off x="5327037" y="3070731"/>
                    <a:ext cx="606323" cy="606323"/>
                  </a:xfrm>
                  <a:custGeom>
                    <a:avLst/>
                    <a:gdLst>
                      <a:gd name="connsiteX0" fmla="*/ 0 w 1302493"/>
                      <a:gd name="connsiteY0" fmla="*/ 0 h 1302493"/>
                      <a:gd name="connsiteX1" fmla="*/ 1302493 w 1302493"/>
                      <a:gd name="connsiteY1" fmla="*/ 0 h 1302493"/>
                      <a:gd name="connsiteX2" fmla="*/ 1302493 w 1302493"/>
                      <a:gd name="connsiteY2" fmla="*/ 1302493 h 1302493"/>
                      <a:gd name="connsiteX3" fmla="*/ 0 w 1302493"/>
                      <a:gd name="connsiteY3" fmla="*/ 1302493 h 1302493"/>
                      <a:gd name="connsiteX4" fmla="*/ 0 w 1302493"/>
                      <a:gd name="connsiteY4" fmla="*/ 0 h 1302493"/>
                      <a:gd name="connsiteX0" fmla="*/ 1302493 w 1393933"/>
                      <a:gd name="connsiteY0" fmla="*/ 1302493 h 1393933"/>
                      <a:gd name="connsiteX1" fmla="*/ 0 w 1393933"/>
                      <a:gd name="connsiteY1" fmla="*/ 1302493 h 1393933"/>
                      <a:gd name="connsiteX2" fmla="*/ 0 w 1393933"/>
                      <a:gd name="connsiteY2" fmla="*/ 0 h 1393933"/>
                      <a:gd name="connsiteX3" fmla="*/ 1302493 w 1393933"/>
                      <a:gd name="connsiteY3" fmla="*/ 0 h 1393933"/>
                      <a:gd name="connsiteX4" fmla="*/ 1393933 w 1393933"/>
                      <a:gd name="connsiteY4" fmla="*/ 1393933 h 1393933"/>
                      <a:gd name="connsiteX0" fmla="*/ 0 w 1393933"/>
                      <a:gd name="connsiteY0" fmla="*/ 1302493 h 1393933"/>
                      <a:gd name="connsiteX1" fmla="*/ 0 w 1393933"/>
                      <a:gd name="connsiteY1" fmla="*/ 0 h 1393933"/>
                      <a:gd name="connsiteX2" fmla="*/ 1302493 w 1393933"/>
                      <a:gd name="connsiteY2" fmla="*/ 0 h 1393933"/>
                      <a:gd name="connsiteX3" fmla="*/ 1393933 w 1393933"/>
                      <a:gd name="connsiteY3" fmla="*/ 1393933 h 1393933"/>
                      <a:gd name="connsiteX0" fmla="*/ 0 w 1302493"/>
                      <a:gd name="connsiteY0" fmla="*/ 1302493 h 1302493"/>
                      <a:gd name="connsiteX1" fmla="*/ 0 w 1302493"/>
                      <a:gd name="connsiteY1" fmla="*/ 0 h 1302493"/>
                      <a:gd name="connsiteX2" fmla="*/ 1302493 w 1302493"/>
                      <a:gd name="connsiteY2" fmla="*/ 0 h 1302493"/>
                    </a:gdLst>
                    <a:ahLst/>
                    <a:cxnLst>
                      <a:cxn ang="0">
                        <a:pos x="connsiteX0" y="connsiteY0"/>
                      </a:cxn>
                      <a:cxn ang="0">
                        <a:pos x="connsiteX1" y="connsiteY1"/>
                      </a:cxn>
                      <a:cxn ang="0">
                        <a:pos x="connsiteX2" y="connsiteY2"/>
                      </a:cxn>
                    </a:cxnLst>
                    <a:rect l="l" t="t" r="r" b="b"/>
                    <a:pathLst>
                      <a:path w="1302493" h="1302493">
                        <a:moveTo>
                          <a:pt x="0" y="1302493"/>
                        </a:moveTo>
                        <a:lnTo>
                          <a:pt x="0" y="0"/>
                        </a:lnTo>
                        <a:lnTo>
                          <a:pt x="1302493" y="0"/>
                        </a:lnTo>
                      </a:path>
                    </a:pathLst>
                  </a:cu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57" name="Group 56">
                  <a:extLst>
                    <a:ext uri="{FF2B5EF4-FFF2-40B4-BE49-F238E27FC236}">
                      <a16:creationId xmlns:a16="http://schemas.microsoft.com/office/drawing/2014/main" id="{2341ADC6-0CC2-46C0-BA6F-9D991366980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125006" y="3171595"/>
                  <a:ext cx="1785984" cy="1799739"/>
                  <a:chOff x="6879836" y="3516901"/>
                  <a:chExt cx="1785984" cy="1799739"/>
                </a:xfrm>
              </p:grpSpPr>
              <p:sp>
                <p:nvSpPr>
                  <p:cNvPr id="58" name="Freeform: Shape 57">
                    <a:extLst>
                      <a:ext uri="{FF2B5EF4-FFF2-40B4-BE49-F238E27FC236}">
                        <a16:creationId xmlns:a16="http://schemas.microsoft.com/office/drawing/2014/main" id="{A93316DB-546B-41BA-AD1B-94D5C46702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79836" y="3521665"/>
                    <a:ext cx="892801" cy="1794975"/>
                  </a:xfrm>
                  <a:custGeom>
                    <a:avLst/>
                    <a:gdLst>
                      <a:gd name="connsiteX0" fmla="*/ 892801 w 892801"/>
                      <a:gd name="connsiteY0" fmla="*/ 0 h 1794975"/>
                      <a:gd name="connsiteX1" fmla="*/ 892801 w 892801"/>
                      <a:gd name="connsiteY1" fmla="*/ 1434622 h 1794975"/>
                      <a:gd name="connsiteX2" fmla="*/ 845919 w 892801"/>
                      <a:gd name="connsiteY2" fmla="*/ 1533379 h 1794975"/>
                      <a:gd name="connsiteX3" fmla="*/ 440820 w 892801"/>
                      <a:gd name="connsiteY3" fmla="*/ 1794916 h 1794975"/>
                      <a:gd name="connsiteX4" fmla="*/ 379878 w 892801"/>
                      <a:gd name="connsiteY4" fmla="*/ 1791253 h 1794975"/>
                      <a:gd name="connsiteX5" fmla="*/ 763083 w 892801"/>
                      <a:gd name="connsiteY5" fmla="*/ 100140 h 1794975"/>
                      <a:gd name="connsiteX6" fmla="*/ 892801 w 892801"/>
                      <a:gd name="connsiteY6" fmla="*/ 0 h 179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2801" h="1794975">
                        <a:moveTo>
                          <a:pt x="892801" y="0"/>
                        </a:moveTo>
                        <a:lnTo>
                          <a:pt x="892801" y="1434622"/>
                        </a:lnTo>
                        <a:lnTo>
                          <a:pt x="845919" y="1533379"/>
                        </a:lnTo>
                        <a:cubicBezTo>
                          <a:pt x="735106" y="1711682"/>
                          <a:pt x="584368" y="1792418"/>
                          <a:pt x="440820" y="1794916"/>
                        </a:cubicBezTo>
                        <a:cubicBezTo>
                          <a:pt x="420314" y="1795273"/>
                          <a:pt x="399954" y="1794033"/>
                          <a:pt x="379878" y="1791253"/>
                        </a:cubicBezTo>
                        <a:cubicBezTo>
                          <a:pt x="-41718" y="1732871"/>
                          <a:pt x="-338017" y="995203"/>
                          <a:pt x="763083" y="100140"/>
                        </a:cubicBezTo>
                        <a:lnTo>
                          <a:pt x="892801" y="0"/>
                        </a:ln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solidFill>
                        <a:schemeClr val="tx1"/>
                      </a:solidFill>
                    </a:endParaRPr>
                  </a:p>
                </p:txBody>
              </p:sp>
              <p:sp>
                <p:nvSpPr>
                  <p:cNvPr id="59" name="Freeform: Shape 58">
                    <a:extLst>
                      <a:ext uri="{FF2B5EF4-FFF2-40B4-BE49-F238E27FC236}">
                        <a16:creationId xmlns:a16="http://schemas.microsoft.com/office/drawing/2014/main" id="{35105C82-44C4-41C2-96AE-ADE6DD1D71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72637" y="3516901"/>
                    <a:ext cx="893183" cy="1795123"/>
                  </a:xfrm>
                  <a:custGeom>
                    <a:avLst/>
                    <a:gdLst>
                      <a:gd name="connsiteX0" fmla="*/ 191 w 893183"/>
                      <a:gd name="connsiteY0" fmla="*/ 0 h 1795123"/>
                      <a:gd name="connsiteX1" fmla="*/ 130101 w 893183"/>
                      <a:gd name="connsiteY1" fmla="*/ 100288 h 1795123"/>
                      <a:gd name="connsiteX2" fmla="*/ 513306 w 893183"/>
                      <a:gd name="connsiteY2" fmla="*/ 1791401 h 1795123"/>
                      <a:gd name="connsiteX3" fmla="*/ 47265 w 893183"/>
                      <a:gd name="connsiteY3" fmla="*/ 1533527 h 1795123"/>
                      <a:gd name="connsiteX4" fmla="*/ 192 w 893183"/>
                      <a:gd name="connsiteY4" fmla="*/ 1434367 h 1795123"/>
                      <a:gd name="connsiteX5" fmla="*/ 192 w 893183"/>
                      <a:gd name="connsiteY5" fmla="*/ 1438981 h 1795123"/>
                      <a:gd name="connsiteX6" fmla="*/ 0 w 893183"/>
                      <a:gd name="connsiteY6" fmla="*/ 1439386 h 1795123"/>
                      <a:gd name="connsiteX7" fmla="*/ 0 w 893183"/>
                      <a:gd name="connsiteY7" fmla="*/ 4764 h 1795123"/>
                      <a:gd name="connsiteX8" fmla="*/ 191 w 893183"/>
                      <a:gd name="connsiteY8" fmla="*/ 4616 h 1795123"/>
                      <a:gd name="connsiteX9" fmla="*/ 191 w 893183"/>
                      <a:gd name="connsiteY9" fmla="*/ 0 h 1795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93183" h="1795123">
                        <a:moveTo>
                          <a:pt x="191" y="0"/>
                        </a:moveTo>
                        <a:lnTo>
                          <a:pt x="130101" y="100288"/>
                        </a:lnTo>
                        <a:cubicBezTo>
                          <a:pt x="1231201" y="995351"/>
                          <a:pt x="934902" y="1733019"/>
                          <a:pt x="513306" y="1791401"/>
                        </a:cubicBezTo>
                        <a:cubicBezTo>
                          <a:pt x="352699" y="1813642"/>
                          <a:pt x="173909" y="1737302"/>
                          <a:pt x="47265" y="1533527"/>
                        </a:cubicBezTo>
                        <a:lnTo>
                          <a:pt x="192" y="1434367"/>
                        </a:lnTo>
                        <a:lnTo>
                          <a:pt x="192" y="1438981"/>
                        </a:lnTo>
                        <a:lnTo>
                          <a:pt x="0" y="1439386"/>
                        </a:lnTo>
                        <a:lnTo>
                          <a:pt x="0" y="4764"/>
                        </a:lnTo>
                        <a:lnTo>
                          <a:pt x="191" y="4616"/>
                        </a:lnTo>
                        <a:lnTo>
                          <a:pt x="191" y="0"/>
                        </a:ln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solidFill>
                        <a:schemeClr val="tx1"/>
                      </a:solidFill>
                    </a:endParaRPr>
                  </a:p>
                </p:txBody>
              </p:sp>
            </p:grpSp>
          </p:grpSp>
          <p:grpSp>
            <p:nvGrpSpPr>
              <p:cNvPr id="51" name="Group 50">
                <a:extLst>
                  <a:ext uri="{FF2B5EF4-FFF2-40B4-BE49-F238E27FC236}">
                    <a16:creationId xmlns:a16="http://schemas.microsoft.com/office/drawing/2014/main" id="{A7A634F2-054C-4614-9ECB-96BE809893D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10400268" y="1917602"/>
                <a:ext cx="633413" cy="1862138"/>
                <a:chOff x="5959192" y="333389"/>
                <a:chExt cx="633413" cy="1862138"/>
              </a:xfrm>
            </p:grpSpPr>
            <p:grpSp>
              <p:nvGrpSpPr>
                <p:cNvPr id="52" name="Group 51">
                  <a:extLst>
                    <a:ext uri="{FF2B5EF4-FFF2-40B4-BE49-F238E27FC236}">
                      <a16:creationId xmlns:a16="http://schemas.microsoft.com/office/drawing/2014/main" id="{1764AB7F-1912-4909-A04A-C8D125467E1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959192" y="333389"/>
                  <a:ext cx="633413" cy="1419225"/>
                  <a:chOff x="5959192" y="333389"/>
                  <a:chExt cx="633413" cy="1419225"/>
                </a:xfrm>
              </p:grpSpPr>
              <p:sp>
                <p:nvSpPr>
                  <p:cNvPr id="54" name="Freeform 68">
                    <a:extLst>
                      <a:ext uri="{FF2B5EF4-FFF2-40B4-BE49-F238E27FC236}">
                        <a16:creationId xmlns:a16="http://schemas.microsoft.com/office/drawing/2014/main" id="{6B93639B-DE1C-4A46-A4B5-B88FD6FC20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959192" y="333389"/>
                    <a:ext cx="319088" cy="1419225"/>
                  </a:xfrm>
                  <a:custGeom>
                    <a:avLst/>
                    <a:gdLst>
                      <a:gd name="T0" fmla="*/ 0 w 67"/>
                      <a:gd name="T1" fmla="*/ 149 h 298"/>
                      <a:gd name="T2" fmla="*/ 67 w 67"/>
                      <a:gd name="T3" fmla="*/ 298 h 298"/>
                      <a:gd name="T4" fmla="*/ 67 w 67"/>
                      <a:gd name="T5" fmla="*/ 0 h 298"/>
                      <a:gd name="T6" fmla="*/ 0 w 67"/>
                      <a:gd name="T7" fmla="*/ 149 h 298"/>
                    </a:gdLst>
                    <a:ahLst/>
                    <a:cxnLst>
                      <a:cxn ang="0">
                        <a:pos x="T0" y="T1"/>
                      </a:cxn>
                      <a:cxn ang="0">
                        <a:pos x="T2" y="T3"/>
                      </a:cxn>
                      <a:cxn ang="0">
                        <a:pos x="T4" y="T5"/>
                      </a:cxn>
                      <a:cxn ang="0">
                        <a:pos x="T6" y="T7"/>
                      </a:cxn>
                    </a:cxnLst>
                    <a:rect l="0" t="0" r="r" b="b"/>
                    <a:pathLst>
                      <a:path w="67" h="298">
                        <a:moveTo>
                          <a:pt x="0" y="149"/>
                        </a:moveTo>
                        <a:cubicBezTo>
                          <a:pt x="0" y="208"/>
                          <a:pt x="26" y="261"/>
                          <a:pt x="67" y="298"/>
                        </a:cubicBezTo>
                        <a:cubicBezTo>
                          <a:pt x="67" y="0"/>
                          <a:pt x="67" y="0"/>
                          <a:pt x="67" y="0"/>
                        </a:cubicBezTo>
                        <a:cubicBezTo>
                          <a:pt x="26" y="36"/>
                          <a:pt x="0" y="89"/>
                          <a:pt x="0" y="149"/>
                        </a:cubicBez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55" name="Freeform 69">
                    <a:extLst>
                      <a:ext uri="{FF2B5EF4-FFF2-40B4-BE49-F238E27FC236}">
                        <a16:creationId xmlns:a16="http://schemas.microsoft.com/office/drawing/2014/main" id="{A6C5D17F-13E7-4861-A839-3C56ABD56C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278280" y="333389"/>
                    <a:ext cx="314325" cy="1419225"/>
                  </a:xfrm>
                  <a:custGeom>
                    <a:avLst/>
                    <a:gdLst>
                      <a:gd name="T0" fmla="*/ 0 w 66"/>
                      <a:gd name="T1" fmla="*/ 0 h 298"/>
                      <a:gd name="T2" fmla="*/ 0 w 66"/>
                      <a:gd name="T3" fmla="*/ 298 h 298"/>
                      <a:gd name="T4" fmla="*/ 66 w 66"/>
                      <a:gd name="T5" fmla="*/ 149 h 298"/>
                      <a:gd name="T6" fmla="*/ 0 w 66"/>
                      <a:gd name="T7" fmla="*/ 0 h 298"/>
                    </a:gdLst>
                    <a:ahLst/>
                    <a:cxnLst>
                      <a:cxn ang="0">
                        <a:pos x="T0" y="T1"/>
                      </a:cxn>
                      <a:cxn ang="0">
                        <a:pos x="T2" y="T3"/>
                      </a:cxn>
                      <a:cxn ang="0">
                        <a:pos x="T4" y="T5"/>
                      </a:cxn>
                      <a:cxn ang="0">
                        <a:pos x="T6" y="T7"/>
                      </a:cxn>
                    </a:cxnLst>
                    <a:rect l="0" t="0" r="r" b="b"/>
                    <a:pathLst>
                      <a:path w="66" h="298">
                        <a:moveTo>
                          <a:pt x="0" y="0"/>
                        </a:moveTo>
                        <a:cubicBezTo>
                          <a:pt x="0" y="298"/>
                          <a:pt x="0" y="298"/>
                          <a:pt x="0" y="298"/>
                        </a:cubicBezTo>
                        <a:cubicBezTo>
                          <a:pt x="41" y="261"/>
                          <a:pt x="66" y="208"/>
                          <a:pt x="66" y="149"/>
                        </a:cubicBezTo>
                        <a:cubicBezTo>
                          <a:pt x="66" y="89"/>
                          <a:pt x="41" y="36"/>
                          <a:pt x="0" y="0"/>
                        </a:cubicBez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53" name="Line 70">
                  <a:extLst>
                    <a:ext uri="{FF2B5EF4-FFF2-40B4-BE49-F238E27FC236}">
                      <a16:creationId xmlns:a16="http://schemas.microsoft.com/office/drawing/2014/main" id="{1C343C91-0F9E-4530-939D-2D9F15DF4A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6278281" y="333389"/>
                  <a:ext cx="0" cy="1862138"/>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9" name="Group 8">
              <a:extLst>
                <a:ext uri="{FF2B5EF4-FFF2-40B4-BE49-F238E27FC236}">
                  <a16:creationId xmlns:a16="http://schemas.microsoft.com/office/drawing/2014/main" id="{92109E9F-E572-4202-B7A6-630155DD5BB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a:off x="6153976" y="534249"/>
              <a:ext cx="3838576" cy="5838297"/>
              <a:chOff x="8324466" y="457964"/>
              <a:chExt cx="3838576" cy="5838297"/>
            </a:xfrm>
          </p:grpSpPr>
          <p:sp>
            <p:nvSpPr>
              <p:cNvPr id="10" name="Oval 9">
                <a:extLst>
                  <a:ext uri="{FF2B5EF4-FFF2-40B4-BE49-F238E27FC236}">
                    <a16:creationId xmlns:a16="http://schemas.microsoft.com/office/drawing/2014/main" id="{B4FF54B2-44F5-42F7-8353-111D80A8D2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1319026" y="5955846"/>
                <a:ext cx="340415" cy="340415"/>
              </a:xfrm>
              <a:prstGeom prst="ellipse">
                <a:avLst/>
              </a:pr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solidFill>
                    <a:schemeClr val="tx1"/>
                  </a:solidFill>
                </a:endParaRPr>
              </a:p>
            </p:txBody>
          </p:sp>
          <p:grpSp>
            <p:nvGrpSpPr>
              <p:cNvPr id="11" name="Group 10">
                <a:extLst>
                  <a:ext uri="{FF2B5EF4-FFF2-40B4-BE49-F238E27FC236}">
                    <a16:creationId xmlns:a16="http://schemas.microsoft.com/office/drawing/2014/main" id="{19A2BBF4-4F54-4179-B672-AD4C8D58A30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2700000">
                <a:off x="9015028" y="2840007"/>
                <a:ext cx="2457452" cy="3838576"/>
                <a:chOff x="587375" y="280987"/>
                <a:chExt cx="2457452" cy="3838576"/>
              </a:xfrm>
            </p:grpSpPr>
            <p:sp>
              <p:nvSpPr>
                <p:cNvPr id="26" name="Freeform 64">
                  <a:extLst>
                    <a:ext uri="{FF2B5EF4-FFF2-40B4-BE49-F238E27FC236}">
                      <a16:creationId xmlns:a16="http://schemas.microsoft.com/office/drawing/2014/main" id="{2F2D95CF-DAE2-4601-B9A6-233F4F2F307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2" y="1443038"/>
                  <a:ext cx="1228725" cy="790575"/>
                </a:xfrm>
                <a:custGeom>
                  <a:avLst/>
                  <a:gdLst>
                    <a:gd name="T0" fmla="*/ 162 w 258"/>
                    <a:gd name="T1" fmla="*/ 132 h 166"/>
                    <a:gd name="T2" fmla="*/ 258 w 258"/>
                    <a:gd name="T3" fmla="*/ 0 h 166"/>
                    <a:gd name="T4" fmla="*/ 0 w 258"/>
                    <a:gd name="T5" fmla="*/ 149 h 166"/>
                    <a:gd name="T6" fmla="*/ 162 w 258"/>
                    <a:gd name="T7" fmla="*/ 132 h 166"/>
                  </a:gdLst>
                  <a:ahLst/>
                  <a:cxnLst>
                    <a:cxn ang="0">
                      <a:pos x="T0" y="T1"/>
                    </a:cxn>
                    <a:cxn ang="0">
                      <a:pos x="T2" y="T3"/>
                    </a:cxn>
                    <a:cxn ang="0">
                      <a:pos x="T4" y="T5"/>
                    </a:cxn>
                    <a:cxn ang="0">
                      <a:pos x="T6" y="T7"/>
                    </a:cxn>
                  </a:cxnLst>
                  <a:rect l="0" t="0" r="r" b="b"/>
                  <a:pathLst>
                    <a:path w="258" h="166">
                      <a:moveTo>
                        <a:pt x="162" y="132"/>
                      </a:moveTo>
                      <a:cubicBezTo>
                        <a:pt x="214" y="102"/>
                        <a:pt x="247" y="54"/>
                        <a:pt x="258" y="0"/>
                      </a:cubicBezTo>
                      <a:cubicBezTo>
                        <a:pt x="0" y="149"/>
                        <a:pt x="0" y="149"/>
                        <a:pt x="0" y="149"/>
                      </a:cubicBezTo>
                      <a:cubicBezTo>
                        <a:pt x="52" y="166"/>
                        <a:pt x="111" y="162"/>
                        <a:pt x="162"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27" name="Freeform 81">
                  <a:extLst>
                    <a:ext uri="{FF2B5EF4-FFF2-40B4-BE49-F238E27FC236}">
                      <a16:creationId xmlns:a16="http://schemas.microsoft.com/office/drawing/2014/main" id="{3CD52B72-C30B-4570-A8AB-78CB884F8D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1" y="2205038"/>
                  <a:ext cx="1228725" cy="790575"/>
                </a:xfrm>
                <a:custGeom>
                  <a:avLst/>
                  <a:gdLst>
                    <a:gd name="T0" fmla="*/ 162 w 258"/>
                    <a:gd name="T1" fmla="*/ 132 h 166"/>
                    <a:gd name="T2" fmla="*/ 258 w 258"/>
                    <a:gd name="T3" fmla="*/ 0 h 166"/>
                    <a:gd name="T4" fmla="*/ 0 w 258"/>
                    <a:gd name="T5" fmla="*/ 149 h 166"/>
                    <a:gd name="T6" fmla="*/ 162 w 258"/>
                    <a:gd name="T7" fmla="*/ 132 h 166"/>
                  </a:gdLst>
                  <a:ahLst/>
                  <a:cxnLst>
                    <a:cxn ang="0">
                      <a:pos x="T0" y="T1"/>
                    </a:cxn>
                    <a:cxn ang="0">
                      <a:pos x="T2" y="T3"/>
                    </a:cxn>
                    <a:cxn ang="0">
                      <a:pos x="T4" y="T5"/>
                    </a:cxn>
                    <a:cxn ang="0">
                      <a:pos x="T6" y="T7"/>
                    </a:cxn>
                  </a:cxnLst>
                  <a:rect l="0" t="0" r="r" b="b"/>
                  <a:pathLst>
                    <a:path w="258" h="166">
                      <a:moveTo>
                        <a:pt x="162" y="132"/>
                      </a:moveTo>
                      <a:cubicBezTo>
                        <a:pt x="214" y="102"/>
                        <a:pt x="247" y="54"/>
                        <a:pt x="258" y="0"/>
                      </a:cubicBezTo>
                      <a:cubicBezTo>
                        <a:pt x="0" y="149"/>
                        <a:pt x="0" y="149"/>
                        <a:pt x="0" y="149"/>
                      </a:cubicBezTo>
                      <a:cubicBezTo>
                        <a:pt x="52" y="166"/>
                        <a:pt x="111" y="162"/>
                        <a:pt x="162"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28" name="Freeform 61">
                  <a:extLst>
                    <a:ext uri="{FF2B5EF4-FFF2-40B4-BE49-F238E27FC236}">
                      <a16:creationId xmlns:a16="http://schemas.microsoft.com/office/drawing/2014/main" id="{696A9FBF-C89D-4CF9-A1DC-C0275A3B3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1443038"/>
                  <a:ext cx="1228725" cy="790575"/>
                </a:xfrm>
                <a:custGeom>
                  <a:avLst/>
                  <a:gdLst>
                    <a:gd name="T0" fmla="*/ 95 w 258"/>
                    <a:gd name="T1" fmla="*/ 132 h 166"/>
                    <a:gd name="T2" fmla="*/ 258 w 258"/>
                    <a:gd name="T3" fmla="*/ 149 h 166"/>
                    <a:gd name="T4" fmla="*/ 0 w 258"/>
                    <a:gd name="T5" fmla="*/ 0 h 166"/>
                    <a:gd name="T6" fmla="*/ 95 w 258"/>
                    <a:gd name="T7" fmla="*/ 132 h 166"/>
                  </a:gdLst>
                  <a:ahLst/>
                  <a:cxnLst>
                    <a:cxn ang="0">
                      <a:pos x="T0" y="T1"/>
                    </a:cxn>
                    <a:cxn ang="0">
                      <a:pos x="T2" y="T3"/>
                    </a:cxn>
                    <a:cxn ang="0">
                      <a:pos x="T4" y="T5"/>
                    </a:cxn>
                    <a:cxn ang="0">
                      <a:pos x="T6" y="T7"/>
                    </a:cxn>
                  </a:cxnLst>
                  <a:rect l="0" t="0" r="r" b="b"/>
                  <a:pathLst>
                    <a:path w="258" h="166">
                      <a:moveTo>
                        <a:pt x="95" y="132"/>
                      </a:moveTo>
                      <a:cubicBezTo>
                        <a:pt x="147" y="162"/>
                        <a:pt x="206" y="166"/>
                        <a:pt x="258" y="149"/>
                      </a:cubicBezTo>
                      <a:cubicBezTo>
                        <a:pt x="0" y="0"/>
                        <a:pt x="0" y="0"/>
                        <a:pt x="0" y="0"/>
                      </a:cubicBezTo>
                      <a:cubicBezTo>
                        <a:pt x="11" y="54"/>
                        <a:pt x="44" y="102"/>
                        <a:pt x="95"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29" name="Freeform 78">
                  <a:extLst>
                    <a:ext uri="{FF2B5EF4-FFF2-40B4-BE49-F238E27FC236}">
                      <a16:creationId xmlns:a16="http://schemas.microsoft.com/office/drawing/2014/main" id="{C50B0ACE-17B4-4F11-BA43-0159796B83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2205037"/>
                  <a:ext cx="1228725" cy="790575"/>
                </a:xfrm>
                <a:custGeom>
                  <a:avLst/>
                  <a:gdLst>
                    <a:gd name="T0" fmla="*/ 95 w 258"/>
                    <a:gd name="T1" fmla="*/ 132 h 166"/>
                    <a:gd name="T2" fmla="*/ 258 w 258"/>
                    <a:gd name="T3" fmla="*/ 149 h 166"/>
                    <a:gd name="T4" fmla="*/ 0 w 258"/>
                    <a:gd name="T5" fmla="*/ 0 h 166"/>
                    <a:gd name="T6" fmla="*/ 95 w 258"/>
                    <a:gd name="T7" fmla="*/ 132 h 166"/>
                  </a:gdLst>
                  <a:ahLst/>
                  <a:cxnLst>
                    <a:cxn ang="0">
                      <a:pos x="T0" y="T1"/>
                    </a:cxn>
                    <a:cxn ang="0">
                      <a:pos x="T2" y="T3"/>
                    </a:cxn>
                    <a:cxn ang="0">
                      <a:pos x="T4" y="T5"/>
                    </a:cxn>
                    <a:cxn ang="0">
                      <a:pos x="T6" y="T7"/>
                    </a:cxn>
                  </a:cxnLst>
                  <a:rect l="0" t="0" r="r" b="b"/>
                  <a:pathLst>
                    <a:path w="258" h="166">
                      <a:moveTo>
                        <a:pt x="95" y="132"/>
                      </a:moveTo>
                      <a:cubicBezTo>
                        <a:pt x="147" y="162"/>
                        <a:pt x="206" y="166"/>
                        <a:pt x="258" y="149"/>
                      </a:cubicBezTo>
                      <a:cubicBezTo>
                        <a:pt x="0" y="0"/>
                        <a:pt x="0" y="0"/>
                        <a:pt x="0" y="0"/>
                      </a:cubicBezTo>
                      <a:cubicBezTo>
                        <a:pt x="11" y="54"/>
                        <a:pt x="44" y="102"/>
                        <a:pt x="95"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0" name="Freeform 84">
                  <a:extLst>
                    <a:ext uri="{FF2B5EF4-FFF2-40B4-BE49-F238E27FC236}">
                      <a16:creationId xmlns:a16="http://schemas.microsoft.com/office/drawing/2014/main" id="{F0346B01-7019-48B2-9BE7-3E90F590FD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2967038"/>
                  <a:ext cx="1228725" cy="790575"/>
                </a:xfrm>
                <a:custGeom>
                  <a:avLst/>
                  <a:gdLst>
                    <a:gd name="T0" fmla="*/ 95 w 258"/>
                    <a:gd name="T1" fmla="*/ 132 h 166"/>
                    <a:gd name="T2" fmla="*/ 258 w 258"/>
                    <a:gd name="T3" fmla="*/ 149 h 166"/>
                    <a:gd name="T4" fmla="*/ 0 w 258"/>
                    <a:gd name="T5" fmla="*/ 0 h 166"/>
                    <a:gd name="T6" fmla="*/ 95 w 258"/>
                    <a:gd name="T7" fmla="*/ 132 h 166"/>
                  </a:gdLst>
                  <a:ahLst/>
                  <a:cxnLst>
                    <a:cxn ang="0">
                      <a:pos x="T0" y="T1"/>
                    </a:cxn>
                    <a:cxn ang="0">
                      <a:pos x="T2" y="T3"/>
                    </a:cxn>
                    <a:cxn ang="0">
                      <a:pos x="T4" y="T5"/>
                    </a:cxn>
                    <a:cxn ang="0">
                      <a:pos x="T6" y="T7"/>
                    </a:cxn>
                  </a:cxnLst>
                  <a:rect l="0" t="0" r="r" b="b"/>
                  <a:pathLst>
                    <a:path w="258" h="166">
                      <a:moveTo>
                        <a:pt x="95" y="132"/>
                      </a:moveTo>
                      <a:cubicBezTo>
                        <a:pt x="147" y="162"/>
                        <a:pt x="206" y="166"/>
                        <a:pt x="258" y="149"/>
                      </a:cubicBezTo>
                      <a:cubicBezTo>
                        <a:pt x="0" y="0"/>
                        <a:pt x="0" y="0"/>
                        <a:pt x="0" y="0"/>
                      </a:cubicBezTo>
                      <a:cubicBezTo>
                        <a:pt x="11" y="54"/>
                        <a:pt x="44" y="102"/>
                        <a:pt x="95"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1" name="Freeform 87">
                  <a:extLst>
                    <a:ext uri="{FF2B5EF4-FFF2-40B4-BE49-F238E27FC236}">
                      <a16:creationId xmlns:a16="http://schemas.microsoft.com/office/drawing/2014/main" id="{5C186E4B-7559-4E95-9BDD-7DA75E0873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1" y="2967037"/>
                  <a:ext cx="1228725" cy="790575"/>
                </a:xfrm>
                <a:custGeom>
                  <a:avLst/>
                  <a:gdLst>
                    <a:gd name="T0" fmla="*/ 162 w 258"/>
                    <a:gd name="T1" fmla="*/ 132 h 166"/>
                    <a:gd name="T2" fmla="*/ 258 w 258"/>
                    <a:gd name="T3" fmla="*/ 0 h 166"/>
                    <a:gd name="T4" fmla="*/ 0 w 258"/>
                    <a:gd name="T5" fmla="*/ 149 h 166"/>
                    <a:gd name="T6" fmla="*/ 162 w 258"/>
                    <a:gd name="T7" fmla="*/ 132 h 166"/>
                  </a:gdLst>
                  <a:ahLst/>
                  <a:cxnLst>
                    <a:cxn ang="0">
                      <a:pos x="T0" y="T1"/>
                    </a:cxn>
                    <a:cxn ang="0">
                      <a:pos x="T2" y="T3"/>
                    </a:cxn>
                    <a:cxn ang="0">
                      <a:pos x="T4" y="T5"/>
                    </a:cxn>
                    <a:cxn ang="0">
                      <a:pos x="T6" y="T7"/>
                    </a:cxn>
                  </a:cxnLst>
                  <a:rect l="0" t="0" r="r" b="b"/>
                  <a:pathLst>
                    <a:path w="258" h="166">
                      <a:moveTo>
                        <a:pt x="162" y="132"/>
                      </a:moveTo>
                      <a:cubicBezTo>
                        <a:pt x="214" y="102"/>
                        <a:pt x="247" y="54"/>
                        <a:pt x="258" y="0"/>
                      </a:cubicBezTo>
                      <a:cubicBezTo>
                        <a:pt x="0" y="149"/>
                        <a:pt x="0" y="149"/>
                        <a:pt x="0" y="149"/>
                      </a:cubicBezTo>
                      <a:cubicBezTo>
                        <a:pt x="52" y="166"/>
                        <a:pt x="111" y="162"/>
                        <a:pt x="162"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2" name="Freeform 60">
                  <a:extLst>
                    <a:ext uri="{FF2B5EF4-FFF2-40B4-BE49-F238E27FC236}">
                      <a16:creationId xmlns:a16="http://schemas.microsoft.com/office/drawing/2014/main" id="{4FFE117A-211E-4BD5-AB76-05026DEC6B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1" y="280987"/>
                  <a:ext cx="319088" cy="1419225"/>
                </a:xfrm>
                <a:custGeom>
                  <a:avLst/>
                  <a:gdLst>
                    <a:gd name="T0" fmla="*/ 0 w 67"/>
                    <a:gd name="T1" fmla="*/ 0 h 298"/>
                    <a:gd name="T2" fmla="*/ 0 w 67"/>
                    <a:gd name="T3" fmla="*/ 298 h 298"/>
                    <a:gd name="T4" fmla="*/ 67 w 67"/>
                    <a:gd name="T5" fmla="*/ 149 h 298"/>
                    <a:gd name="T6" fmla="*/ 0 w 67"/>
                    <a:gd name="T7" fmla="*/ 0 h 298"/>
                  </a:gdLst>
                  <a:ahLst/>
                  <a:cxnLst>
                    <a:cxn ang="0">
                      <a:pos x="T0" y="T1"/>
                    </a:cxn>
                    <a:cxn ang="0">
                      <a:pos x="T2" y="T3"/>
                    </a:cxn>
                    <a:cxn ang="0">
                      <a:pos x="T4" y="T5"/>
                    </a:cxn>
                    <a:cxn ang="0">
                      <a:pos x="T6" y="T7"/>
                    </a:cxn>
                  </a:cxnLst>
                  <a:rect l="0" t="0" r="r" b="b"/>
                  <a:pathLst>
                    <a:path w="67" h="298">
                      <a:moveTo>
                        <a:pt x="0" y="0"/>
                      </a:moveTo>
                      <a:cubicBezTo>
                        <a:pt x="0" y="298"/>
                        <a:pt x="0" y="298"/>
                        <a:pt x="0" y="298"/>
                      </a:cubicBezTo>
                      <a:cubicBezTo>
                        <a:pt x="41" y="261"/>
                        <a:pt x="67" y="208"/>
                        <a:pt x="67" y="149"/>
                      </a:cubicBezTo>
                      <a:cubicBezTo>
                        <a:pt x="67" y="89"/>
                        <a:pt x="41" y="36"/>
                        <a:pt x="0" y="0"/>
                      </a:cubicBez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3" name="Freeform 59">
                  <a:extLst>
                    <a:ext uri="{FF2B5EF4-FFF2-40B4-BE49-F238E27FC236}">
                      <a16:creationId xmlns:a16="http://schemas.microsoft.com/office/drawing/2014/main" id="{5CC0C412-2859-4E97-924F-291318E6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497013" y="280987"/>
                  <a:ext cx="319088" cy="1419225"/>
                </a:xfrm>
                <a:custGeom>
                  <a:avLst/>
                  <a:gdLst>
                    <a:gd name="T0" fmla="*/ 0 w 67"/>
                    <a:gd name="T1" fmla="*/ 149 h 298"/>
                    <a:gd name="T2" fmla="*/ 67 w 67"/>
                    <a:gd name="T3" fmla="*/ 298 h 298"/>
                    <a:gd name="T4" fmla="*/ 67 w 67"/>
                    <a:gd name="T5" fmla="*/ 0 h 298"/>
                    <a:gd name="T6" fmla="*/ 0 w 67"/>
                    <a:gd name="T7" fmla="*/ 149 h 298"/>
                  </a:gdLst>
                  <a:ahLst/>
                  <a:cxnLst>
                    <a:cxn ang="0">
                      <a:pos x="T0" y="T1"/>
                    </a:cxn>
                    <a:cxn ang="0">
                      <a:pos x="T2" y="T3"/>
                    </a:cxn>
                    <a:cxn ang="0">
                      <a:pos x="T4" y="T5"/>
                    </a:cxn>
                    <a:cxn ang="0">
                      <a:pos x="T6" y="T7"/>
                    </a:cxn>
                  </a:cxnLst>
                  <a:rect l="0" t="0" r="r" b="b"/>
                  <a:pathLst>
                    <a:path w="67" h="298">
                      <a:moveTo>
                        <a:pt x="0" y="149"/>
                      </a:moveTo>
                      <a:cubicBezTo>
                        <a:pt x="0" y="208"/>
                        <a:pt x="26" y="261"/>
                        <a:pt x="67" y="298"/>
                      </a:cubicBezTo>
                      <a:cubicBezTo>
                        <a:pt x="67" y="0"/>
                        <a:pt x="67" y="0"/>
                        <a:pt x="67" y="0"/>
                      </a:cubicBezTo>
                      <a:cubicBezTo>
                        <a:pt x="26" y="36"/>
                        <a:pt x="0" y="89"/>
                        <a:pt x="0" y="149"/>
                      </a:cubicBez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4" name="Freeform 62">
                  <a:extLst>
                    <a:ext uri="{FF2B5EF4-FFF2-40B4-BE49-F238E27FC236}">
                      <a16:creationId xmlns:a16="http://schemas.microsoft.com/office/drawing/2014/main" id="{AECE441C-0FBF-4F02-9781-35F2487E3C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5" y="1390651"/>
                  <a:ext cx="1228725" cy="761999"/>
                </a:xfrm>
                <a:custGeom>
                  <a:avLst/>
                  <a:gdLst>
                    <a:gd name="T0" fmla="*/ 0 w 258"/>
                    <a:gd name="T1" fmla="*/ 17 h 166"/>
                    <a:gd name="T2" fmla="*/ 258 w 258"/>
                    <a:gd name="T3" fmla="*/ 166 h 166"/>
                    <a:gd name="T4" fmla="*/ 162 w 258"/>
                    <a:gd name="T5" fmla="*/ 34 h 166"/>
                    <a:gd name="T6" fmla="*/ 0 w 258"/>
                    <a:gd name="T7" fmla="*/ 17 h 166"/>
                  </a:gdLst>
                  <a:ahLst/>
                  <a:cxnLst>
                    <a:cxn ang="0">
                      <a:pos x="T0" y="T1"/>
                    </a:cxn>
                    <a:cxn ang="0">
                      <a:pos x="T2" y="T3"/>
                    </a:cxn>
                    <a:cxn ang="0">
                      <a:pos x="T4" y="T5"/>
                    </a:cxn>
                    <a:cxn ang="0">
                      <a:pos x="T6" y="T7"/>
                    </a:cxn>
                  </a:cxnLst>
                  <a:rect l="0" t="0" r="r" b="b"/>
                  <a:pathLst>
                    <a:path w="258" h="166">
                      <a:moveTo>
                        <a:pt x="0" y="17"/>
                      </a:moveTo>
                      <a:cubicBezTo>
                        <a:pt x="258" y="166"/>
                        <a:pt x="258" y="166"/>
                        <a:pt x="258" y="166"/>
                      </a:cubicBezTo>
                      <a:cubicBezTo>
                        <a:pt x="247" y="112"/>
                        <a:pt x="213" y="63"/>
                        <a:pt x="162" y="34"/>
                      </a:cubicBezTo>
                      <a:cubicBezTo>
                        <a:pt x="111" y="4"/>
                        <a:pt x="52" y="0"/>
                        <a:pt x="0" y="17"/>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5" name="Freeform 65">
                  <a:extLst>
                    <a:ext uri="{FF2B5EF4-FFF2-40B4-BE49-F238E27FC236}">
                      <a16:creationId xmlns:a16="http://schemas.microsoft.com/office/drawing/2014/main" id="{951A4317-3E34-41B4-BCD9-E6E0627C18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1" y="1362075"/>
                  <a:ext cx="1228725" cy="790575"/>
                </a:xfrm>
                <a:custGeom>
                  <a:avLst/>
                  <a:gdLst>
                    <a:gd name="T0" fmla="*/ 0 w 258"/>
                    <a:gd name="T1" fmla="*/ 166 h 166"/>
                    <a:gd name="T2" fmla="*/ 258 w 258"/>
                    <a:gd name="T3" fmla="*/ 17 h 166"/>
                    <a:gd name="T4" fmla="*/ 96 w 258"/>
                    <a:gd name="T5" fmla="*/ 34 h 166"/>
                    <a:gd name="T6" fmla="*/ 0 w 258"/>
                    <a:gd name="T7" fmla="*/ 166 h 166"/>
                  </a:gdLst>
                  <a:ahLst/>
                  <a:cxnLst>
                    <a:cxn ang="0">
                      <a:pos x="T0" y="T1"/>
                    </a:cxn>
                    <a:cxn ang="0">
                      <a:pos x="T2" y="T3"/>
                    </a:cxn>
                    <a:cxn ang="0">
                      <a:pos x="T4" y="T5"/>
                    </a:cxn>
                    <a:cxn ang="0">
                      <a:pos x="T6" y="T7"/>
                    </a:cxn>
                  </a:cxnLst>
                  <a:rect l="0" t="0" r="r" b="b"/>
                  <a:pathLst>
                    <a:path w="258" h="166">
                      <a:moveTo>
                        <a:pt x="0" y="166"/>
                      </a:moveTo>
                      <a:cubicBezTo>
                        <a:pt x="258" y="17"/>
                        <a:pt x="258" y="17"/>
                        <a:pt x="258" y="17"/>
                      </a:cubicBezTo>
                      <a:cubicBezTo>
                        <a:pt x="206" y="0"/>
                        <a:pt x="147" y="4"/>
                        <a:pt x="96" y="34"/>
                      </a:cubicBezTo>
                      <a:cubicBezTo>
                        <a:pt x="44" y="63"/>
                        <a:pt x="11" y="112"/>
                        <a:pt x="0" y="166"/>
                      </a:cubicBezTo>
                      <a:close/>
                    </a:path>
                  </a:pathLst>
                </a:custGeom>
                <a:gradFill flip="none" rotWithShape="0">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6" name="Freeform 79">
                  <a:extLst>
                    <a:ext uri="{FF2B5EF4-FFF2-40B4-BE49-F238E27FC236}">
                      <a16:creationId xmlns:a16="http://schemas.microsoft.com/office/drawing/2014/main" id="{CE2D40E4-274B-4D43-801B-7B3BAF03E4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2124075"/>
                  <a:ext cx="1228725" cy="790575"/>
                </a:xfrm>
                <a:custGeom>
                  <a:avLst/>
                  <a:gdLst>
                    <a:gd name="T0" fmla="*/ 0 w 258"/>
                    <a:gd name="T1" fmla="*/ 17 h 166"/>
                    <a:gd name="T2" fmla="*/ 258 w 258"/>
                    <a:gd name="T3" fmla="*/ 166 h 166"/>
                    <a:gd name="T4" fmla="*/ 162 w 258"/>
                    <a:gd name="T5" fmla="*/ 34 h 166"/>
                    <a:gd name="T6" fmla="*/ 0 w 258"/>
                    <a:gd name="T7" fmla="*/ 17 h 166"/>
                  </a:gdLst>
                  <a:ahLst/>
                  <a:cxnLst>
                    <a:cxn ang="0">
                      <a:pos x="T0" y="T1"/>
                    </a:cxn>
                    <a:cxn ang="0">
                      <a:pos x="T2" y="T3"/>
                    </a:cxn>
                    <a:cxn ang="0">
                      <a:pos x="T4" y="T5"/>
                    </a:cxn>
                    <a:cxn ang="0">
                      <a:pos x="T6" y="T7"/>
                    </a:cxn>
                  </a:cxnLst>
                  <a:rect l="0" t="0" r="r" b="b"/>
                  <a:pathLst>
                    <a:path w="258" h="166">
                      <a:moveTo>
                        <a:pt x="0" y="17"/>
                      </a:moveTo>
                      <a:cubicBezTo>
                        <a:pt x="258" y="166"/>
                        <a:pt x="258" y="166"/>
                        <a:pt x="258" y="166"/>
                      </a:cubicBezTo>
                      <a:cubicBezTo>
                        <a:pt x="247" y="112"/>
                        <a:pt x="213" y="63"/>
                        <a:pt x="162" y="34"/>
                      </a:cubicBezTo>
                      <a:cubicBezTo>
                        <a:pt x="111" y="4"/>
                        <a:pt x="52" y="0"/>
                        <a:pt x="0" y="17"/>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7" name="Freeform 82">
                  <a:extLst>
                    <a:ext uri="{FF2B5EF4-FFF2-40B4-BE49-F238E27FC236}">
                      <a16:creationId xmlns:a16="http://schemas.microsoft.com/office/drawing/2014/main" id="{2D939FC8-6395-4DCB-B28C-2342BFB72F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1" y="2124075"/>
                  <a:ext cx="1228725" cy="790575"/>
                </a:xfrm>
                <a:custGeom>
                  <a:avLst/>
                  <a:gdLst>
                    <a:gd name="T0" fmla="*/ 0 w 258"/>
                    <a:gd name="T1" fmla="*/ 166 h 166"/>
                    <a:gd name="T2" fmla="*/ 258 w 258"/>
                    <a:gd name="T3" fmla="*/ 17 h 166"/>
                    <a:gd name="T4" fmla="*/ 96 w 258"/>
                    <a:gd name="T5" fmla="*/ 34 h 166"/>
                    <a:gd name="T6" fmla="*/ 0 w 258"/>
                    <a:gd name="T7" fmla="*/ 166 h 166"/>
                  </a:gdLst>
                  <a:ahLst/>
                  <a:cxnLst>
                    <a:cxn ang="0">
                      <a:pos x="T0" y="T1"/>
                    </a:cxn>
                    <a:cxn ang="0">
                      <a:pos x="T2" y="T3"/>
                    </a:cxn>
                    <a:cxn ang="0">
                      <a:pos x="T4" y="T5"/>
                    </a:cxn>
                    <a:cxn ang="0">
                      <a:pos x="T6" y="T7"/>
                    </a:cxn>
                  </a:cxnLst>
                  <a:rect l="0" t="0" r="r" b="b"/>
                  <a:pathLst>
                    <a:path w="258" h="166">
                      <a:moveTo>
                        <a:pt x="0" y="166"/>
                      </a:moveTo>
                      <a:cubicBezTo>
                        <a:pt x="258" y="17"/>
                        <a:pt x="258" y="17"/>
                        <a:pt x="258" y="17"/>
                      </a:cubicBezTo>
                      <a:cubicBezTo>
                        <a:pt x="206" y="0"/>
                        <a:pt x="147" y="4"/>
                        <a:pt x="96" y="34"/>
                      </a:cubicBezTo>
                      <a:cubicBezTo>
                        <a:pt x="44" y="63"/>
                        <a:pt x="11" y="112"/>
                        <a:pt x="0" y="166"/>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8" name="Freeform 85">
                  <a:extLst>
                    <a:ext uri="{FF2B5EF4-FFF2-40B4-BE49-F238E27FC236}">
                      <a16:creationId xmlns:a16="http://schemas.microsoft.com/office/drawing/2014/main" id="{620FEEF2-AE91-48CA-8FE7-B50F83E1C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2886075"/>
                  <a:ext cx="1228725" cy="790575"/>
                </a:xfrm>
                <a:custGeom>
                  <a:avLst/>
                  <a:gdLst>
                    <a:gd name="T0" fmla="*/ 0 w 258"/>
                    <a:gd name="T1" fmla="*/ 17 h 166"/>
                    <a:gd name="T2" fmla="*/ 258 w 258"/>
                    <a:gd name="T3" fmla="*/ 166 h 166"/>
                    <a:gd name="T4" fmla="*/ 162 w 258"/>
                    <a:gd name="T5" fmla="*/ 34 h 166"/>
                    <a:gd name="T6" fmla="*/ 0 w 258"/>
                    <a:gd name="T7" fmla="*/ 17 h 166"/>
                  </a:gdLst>
                  <a:ahLst/>
                  <a:cxnLst>
                    <a:cxn ang="0">
                      <a:pos x="T0" y="T1"/>
                    </a:cxn>
                    <a:cxn ang="0">
                      <a:pos x="T2" y="T3"/>
                    </a:cxn>
                    <a:cxn ang="0">
                      <a:pos x="T4" y="T5"/>
                    </a:cxn>
                    <a:cxn ang="0">
                      <a:pos x="T6" y="T7"/>
                    </a:cxn>
                  </a:cxnLst>
                  <a:rect l="0" t="0" r="r" b="b"/>
                  <a:pathLst>
                    <a:path w="258" h="166">
                      <a:moveTo>
                        <a:pt x="0" y="17"/>
                      </a:moveTo>
                      <a:cubicBezTo>
                        <a:pt x="258" y="166"/>
                        <a:pt x="258" y="166"/>
                        <a:pt x="258" y="166"/>
                      </a:cubicBezTo>
                      <a:cubicBezTo>
                        <a:pt x="247" y="112"/>
                        <a:pt x="213" y="63"/>
                        <a:pt x="162" y="34"/>
                      </a:cubicBezTo>
                      <a:cubicBezTo>
                        <a:pt x="111" y="4"/>
                        <a:pt x="52" y="0"/>
                        <a:pt x="0" y="17"/>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9" name="Freeform 88">
                  <a:extLst>
                    <a:ext uri="{FF2B5EF4-FFF2-40B4-BE49-F238E27FC236}">
                      <a16:creationId xmlns:a16="http://schemas.microsoft.com/office/drawing/2014/main" id="{27050D75-D26B-4BD3-A4A5-68DF13E9C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1" y="2886075"/>
                  <a:ext cx="1228725" cy="790575"/>
                </a:xfrm>
                <a:custGeom>
                  <a:avLst/>
                  <a:gdLst>
                    <a:gd name="T0" fmla="*/ 0 w 258"/>
                    <a:gd name="T1" fmla="*/ 166 h 166"/>
                    <a:gd name="T2" fmla="*/ 258 w 258"/>
                    <a:gd name="T3" fmla="*/ 17 h 166"/>
                    <a:gd name="T4" fmla="*/ 96 w 258"/>
                    <a:gd name="T5" fmla="*/ 34 h 166"/>
                    <a:gd name="T6" fmla="*/ 0 w 258"/>
                    <a:gd name="T7" fmla="*/ 166 h 166"/>
                  </a:gdLst>
                  <a:ahLst/>
                  <a:cxnLst>
                    <a:cxn ang="0">
                      <a:pos x="T0" y="T1"/>
                    </a:cxn>
                    <a:cxn ang="0">
                      <a:pos x="T2" y="T3"/>
                    </a:cxn>
                    <a:cxn ang="0">
                      <a:pos x="T4" y="T5"/>
                    </a:cxn>
                    <a:cxn ang="0">
                      <a:pos x="T6" y="T7"/>
                    </a:cxn>
                  </a:cxnLst>
                  <a:rect l="0" t="0" r="r" b="b"/>
                  <a:pathLst>
                    <a:path w="258" h="166">
                      <a:moveTo>
                        <a:pt x="0" y="166"/>
                      </a:moveTo>
                      <a:cubicBezTo>
                        <a:pt x="258" y="17"/>
                        <a:pt x="258" y="17"/>
                        <a:pt x="258" y="17"/>
                      </a:cubicBezTo>
                      <a:cubicBezTo>
                        <a:pt x="206" y="0"/>
                        <a:pt x="147" y="4"/>
                        <a:pt x="96" y="34"/>
                      </a:cubicBezTo>
                      <a:cubicBezTo>
                        <a:pt x="44" y="63"/>
                        <a:pt x="11" y="112"/>
                        <a:pt x="0" y="166"/>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40" name="Group 39">
                  <a:extLst>
                    <a:ext uri="{FF2B5EF4-FFF2-40B4-BE49-F238E27FC236}">
                      <a16:creationId xmlns:a16="http://schemas.microsoft.com/office/drawing/2014/main" id="{37668160-F5BE-4756-B84F-C68992BC7A5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87376" y="280988"/>
                  <a:ext cx="2457450" cy="3838575"/>
                  <a:chOff x="587376" y="280988"/>
                  <a:chExt cx="2457450" cy="3838575"/>
                </a:xfrm>
              </p:grpSpPr>
              <p:sp>
                <p:nvSpPr>
                  <p:cNvPr id="41" name="Line 63">
                    <a:extLst>
                      <a:ext uri="{FF2B5EF4-FFF2-40B4-BE49-F238E27FC236}">
                        <a16:creationId xmlns:a16="http://schemas.microsoft.com/office/drawing/2014/main" id="{E7F90261-4A5A-4C39-B4B3-FEBED04E34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1443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 name="Line 66">
                    <a:extLst>
                      <a:ext uri="{FF2B5EF4-FFF2-40B4-BE49-F238E27FC236}">
                        <a16:creationId xmlns:a16="http://schemas.microsoft.com/office/drawing/2014/main" id="{71681E7C-A7E8-4F01-9001-3FD1105E1B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816101" y="1443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 name="Line 67">
                    <a:extLst>
                      <a:ext uri="{FF2B5EF4-FFF2-40B4-BE49-F238E27FC236}">
                        <a16:creationId xmlns:a16="http://schemas.microsoft.com/office/drawing/2014/main" id="{901B0597-C838-4481-A49D-E8D85B631C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816101" y="280988"/>
                    <a:ext cx="0" cy="3838575"/>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 name="Line 80">
                    <a:extLst>
                      <a:ext uri="{FF2B5EF4-FFF2-40B4-BE49-F238E27FC236}">
                        <a16:creationId xmlns:a16="http://schemas.microsoft.com/office/drawing/2014/main" id="{23C2B0BF-A329-4A97-B3D5-545BC6813E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2205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 name="Line 83">
                    <a:extLst>
                      <a:ext uri="{FF2B5EF4-FFF2-40B4-BE49-F238E27FC236}">
                        <a16:creationId xmlns:a16="http://schemas.microsoft.com/office/drawing/2014/main" id="{DBCCCA80-4FEE-4C79-8AF3-66B97054C8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816101" y="2205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 name="Line 86">
                    <a:extLst>
                      <a:ext uri="{FF2B5EF4-FFF2-40B4-BE49-F238E27FC236}">
                        <a16:creationId xmlns:a16="http://schemas.microsoft.com/office/drawing/2014/main" id="{4B9AD13F-808D-4464-989B-F40B3E77B7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2967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 name="Line 89">
                    <a:extLst>
                      <a:ext uri="{FF2B5EF4-FFF2-40B4-BE49-F238E27FC236}">
                        <a16:creationId xmlns:a16="http://schemas.microsoft.com/office/drawing/2014/main" id="{076473B5-E30F-4635-8789-51368A971B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816101" y="2967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12" name="Group 11">
                <a:extLst>
                  <a:ext uri="{FF2B5EF4-FFF2-40B4-BE49-F238E27FC236}">
                    <a16:creationId xmlns:a16="http://schemas.microsoft.com/office/drawing/2014/main" id="{EF568995-35CF-4C80-A63C-82B47F1BA1D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2700000">
                <a:off x="9940728" y="245341"/>
                <a:ext cx="1785984" cy="2211229"/>
                <a:chOff x="3125006" y="3171595"/>
                <a:chExt cx="1785984" cy="2211229"/>
              </a:xfrm>
            </p:grpSpPr>
            <p:grpSp>
              <p:nvGrpSpPr>
                <p:cNvPr id="18" name="Group 17">
                  <a:extLst>
                    <a:ext uri="{FF2B5EF4-FFF2-40B4-BE49-F238E27FC236}">
                      <a16:creationId xmlns:a16="http://schemas.microsoft.com/office/drawing/2014/main" id="{99432608-19E2-4A3E-A68B-45C8E5DD47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136819" y="3174345"/>
                  <a:ext cx="1760933" cy="2208479"/>
                  <a:chOff x="4749017" y="2998646"/>
                  <a:chExt cx="1760933" cy="2208479"/>
                </a:xfrm>
              </p:grpSpPr>
              <p:cxnSp>
                <p:nvCxnSpPr>
                  <p:cNvPr id="22" name="Straight Connector 21">
                    <a:extLst>
                      <a:ext uri="{FF2B5EF4-FFF2-40B4-BE49-F238E27FC236}">
                        <a16:creationId xmlns:a16="http://schemas.microsoft.com/office/drawing/2014/main" id="{127A2810-84DE-450A-986B-DE8AF8AE6F1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5630197" y="2998646"/>
                    <a:ext cx="0" cy="2208479"/>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1A56ED6A-BBD4-4005-A99D-65BCF8047CC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rot="10800000" flipH="1">
                    <a:off x="4749017" y="4416771"/>
                    <a:ext cx="1760933"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
                <p:nvSpPr>
                  <p:cNvPr id="24" name="Rectangle 30">
                    <a:extLst>
                      <a:ext uri="{FF2B5EF4-FFF2-40B4-BE49-F238E27FC236}">
                        <a16:creationId xmlns:a16="http://schemas.microsoft.com/office/drawing/2014/main" id="{CFC0629C-AFCE-4D39-87D5-36EF1FE5CF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3500000">
                    <a:off x="5136242" y="3224252"/>
                    <a:ext cx="987915" cy="987915"/>
                  </a:xfrm>
                  <a:custGeom>
                    <a:avLst/>
                    <a:gdLst>
                      <a:gd name="connsiteX0" fmla="*/ 0 w 1302493"/>
                      <a:gd name="connsiteY0" fmla="*/ 0 h 1302493"/>
                      <a:gd name="connsiteX1" fmla="*/ 1302493 w 1302493"/>
                      <a:gd name="connsiteY1" fmla="*/ 0 h 1302493"/>
                      <a:gd name="connsiteX2" fmla="*/ 1302493 w 1302493"/>
                      <a:gd name="connsiteY2" fmla="*/ 1302493 h 1302493"/>
                      <a:gd name="connsiteX3" fmla="*/ 0 w 1302493"/>
                      <a:gd name="connsiteY3" fmla="*/ 1302493 h 1302493"/>
                      <a:gd name="connsiteX4" fmla="*/ 0 w 1302493"/>
                      <a:gd name="connsiteY4" fmla="*/ 0 h 1302493"/>
                      <a:gd name="connsiteX0" fmla="*/ 1302493 w 1393933"/>
                      <a:gd name="connsiteY0" fmla="*/ 1302493 h 1393933"/>
                      <a:gd name="connsiteX1" fmla="*/ 0 w 1393933"/>
                      <a:gd name="connsiteY1" fmla="*/ 1302493 h 1393933"/>
                      <a:gd name="connsiteX2" fmla="*/ 0 w 1393933"/>
                      <a:gd name="connsiteY2" fmla="*/ 0 h 1393933"/>
                      <a:gd name="connsiteX3" fmla="*/ 1302493 w 1393933"/>
                      <a:gd name="connsiteY3" fmla="*/ 0 h 1393933"/>
                      <a:gd name="connsiteX4" fmla="*/ 1393933 w 1393933"/>
                      <a:gd name="connsiteY4" fmla="*/ 1393933 h 1393933"/>
                      <a:gd name="connsiteX0" fmla="*/ 0 w 1393933"/>
                      <a:gd name="connsiteY0" fmla="*/ 1302493 h 1393933"/>
                      <a:gd name="connsiteX1" fmla="*/ 0 w 1393933"/>
                      <a:gd name="connsiteY1" fmla="*/ 0 h 1393933"/>
                      <a:gd name="connsiteX2" fmla="*/ 1302493 w 1393933"/>
                      <a:gd name="connsiteY2" fmla="*/ 0 h 1393933"/>
                      <a:gd name="connsiteX3" fmla="*/ 1393933 w 1393933"/>
                      <a:gd name="connsiteY3" fmla="*/ 1393933 h 1393933"/>
                      <a:gd name="connsiteX0" fmla="*/ 0 w 1302493"/>
                      <a:gd name="connsiteY0" fmla="*/ 1302493 h 1302493"/>
                      <a:gd name="connsiteX1" fmla="*/ 0 w 1302493"/>
                      <a:gd name="connsiteY1" fmla="*/ 0 h 1302493"/>
                      <a:gd name="connsiteX2" fmla="*/ 1302493 w 1302493"/>
                      <a:gd name="connsiteY2" fmla="*/ 0 h 1302493"/>
                    </a:gdLst>
                    <a:ahLst/>
                    <a:cxnLst>
                      <a:cxn ang="0">
                        <a:pos x="connsiteX0" y="connsiteY0"/>
                      </a:cxn>
                      <a:cxn ang="0">
                        <a:pos x="connsiteX1" y="connsiteY1"/>
                      </a:cxn>
                      <a:cxn ang="0">
                        <a:pos x="connsiteX2" y="connsiteY2"/>
                      </a:cxn>
                    </a:cxnLst>
                    <a:rect l="l" t="t" r="r" b="b"/>
                    <a:pathLst>
                      <a:path w="1302493" h="1302493">
                        <a:moveTo>
                          <a:pt x="0" y="1302493"/>
                        </a:moveTo>
                        <a:lnTo>
                          <a:pt x="0" y="0"/>
                        </a:lnTo>
                        <a:lnTo>
                          <a:pt x="1302493" y="0"/>
                        </a:lnTo>
                      </a:path>
                    </a:pathLst>
                  </a:cu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30">
                    <a:extLst>
                      <a:ext uri="{FF2B5EF4-FFF2-40B4-BE49-F238E27FC236}">
                        <a16:creationId xmlns:a16="http://schemas.microsoft.com/office/drawing/2014/main" id="{81F3517A-93AD-4DF3-BEC7-E607A73E5E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3500000">
                    <a:off x="5327037" y="3070731"/>
                    <a:ext cx="606323" cy="606323"/>
                  </a:xfrm>
                  <a:custGeom>
                    <a:avLst/>
                    <a:gdLst>
                      <a:gd name="connsiteX0" fmla="*/ 0 w 1302493"/>
                      <a:gd name="connsiteY0" fmla="*/ 0 h 1302493"/>
                      <a:gd name="connsiteX1" fmla="*/ 1302493 w 1302493"/>
                      <a:gd name="connsiteY1" fmla="*/ 0 h 1302493"/>
                      <a:gd name="connsiteX2" fmla="*/ 1302493 w 1302493"/>
                      <a:gd name="connsiteY2" fmla="*/ 1302493 h 1302493"/>
                      <a:gd name="connsiteX3" fmla="*/ 0 w 1302493"/>
                      <a:gd name="connsiteY3" fmla="*/ 1302493 h 1302493"/>
                      <a:gd name="connsiteX4" fmla="*/ 0 w 1302493"/>
                      <a:gd name="connsiteY4" fmla="*/ 0 h 1302493"/>
                      <a:gd name="connsiteX0" fmla="*/ 1302493 w 1393933"/>
                      <a:gd name="connsiteY0" fmla="*/ 1302493 h 1393933"/>
                      <a:gd name="connsiteX1" fmla="*/ 0 w 1393933"/>
                      <a:gd name="connsiteY1" fmla="*/ 1302493 h 1393933"/>
                      <a:gd name="connsiteX2" fmla="*/ 0 w 1393933"/>
                      <a:gd name="connsiteY2" fmla="*/ 0 h 1393933"/>
                      <a:gd name="connsiteX3" fmla="*/ 1302493 w 1393933"/>
                      <a:gd name="connsiteY3" fmla="*/ 0 h 1393933"/>
                      <a:gd name="connsiteX4" fmla="*/ 1393933 w 1393933"/>
                      <a:gd name="connsiteY4" fmla="*/ 1393933 h 1393933"/>
                      <a:gd name="connsiteX0" fmla="*/ 0 w 1393933"/>
                      <a:gd name="connsiteY0" fmla="*/ 1302493 h 1393933"/>
                      <a:gd name="connsiteX1" fmla="*/ 0 w 1393933"/>
                      <a:gd name="connsiteY1" fmla="*/ 0 h 1393933"/>
                      <a:gd name="connsiteX2" fmla="*/ 1302493 w 1393933"/>
                      <a:gd name="connsiteY2" fmla="*/ 0 h 1393933"/>
                      <a:gd name="connsiteX3" fmla="*/ 1393933 w 1393933"/>
                      <a:gd name="connsiteY3" fmla="*/ 1393933 h 1393933"/>
                      <a:gd name="connsiteX0" fmla="*/ 0 w 1302493"/>
                      <a:gd name="connsiteY0" fmla="*/ 1302493 h 1302493"/>
                      <a:gd name="connsiteX1" fmla="*/ 0 w 1302493"/>
                      <a:gd name="connsiteY1" fmla="*/ 0 h 1302493"/>
                      <a:gd name="connsiteX2" fmla="*/ 1302493 w 1302493"/>
                      <a:gd name="connsiteY2" fmla="*/ 0 h 1302493"/>
                    </a:gdLst>
                    <a:ahLst/>
                    <a:cxnLst>
                      <a:cxn ang="0">
                        <a:pos x="connsiteX0" y="connsiteY0"/>
                      </a:cxn>
                      <a:cxn ang="0">
                        <a:pos x="connsiteX1" y="connsiteY1"/>
                      </a:cxn>
                      <a:cxn ang="0">
                        <a:pos x="connsiteX2" y="connsiteY2"/>
                      </a:cxn>
                    </a:cxnLst>
                    <a:rect l="l" t="t" r="r" b="b"/>
                    <a:pathLst>
                      <a:path w="1302493" h="1302493">
                        <a:moveTo>
                          <a:pt x="0" y="1302493"/>
                        </a:moveTo>
                        <a:lnTo>
                          <a:pt x="0" y="0"/>
                        </a:lnTo>
                        <a:lnTo>
                          <a:pt x="1302493" y="0"/>
                        </a:lnTo>
                      </a:path>
                    </a:pathLst>
                  </a:cu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9" name="Group 18">
                  <a:extLst>
                    <a:ext uri="{FF2B5EF4-FFF2-40B4-BE49-F238E27FC236}">
                      <a16:creationId xmlns:a16="http://schemas.microsoft.com/office/drawing/2014/main" id="{4CBBC251-E8DD-438C-8733-7D65F461A44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125006" y="3171595"/>
                  <a:ext cx="1785984" cy="1799739"/>
                  <a:chOff x="6879836" y="3516901"/>
                  <a:chExt cx="1785984" cy="1799739"/>
                </a:xfrm>
              </p:grpSpPr>
              <p:sp>
                <p:nvSpPr>
                  <p:cNvPr id="20" name="Freeform: Shape 19">
                    <a:extLst>
                      <a:ext uri="{FF2B5EF4-FFF2-40B4-BE49-F238E27FC236}">
                        <a16:creationId xmlns:a16="http://schemas.microsoft.com/office/drawing/2014/main" id="{6A94A4D4-EFFA-4AE2-B533-75F01F0F00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79836" y="3521665"/>
                    <a:ext cx="892801" cy="1794975"/>
                  </a:xfrm>
                  <a:custGeom>
                    <a:avLst/>
                    <a:gdLst>
                      <a:gd name="connsiteX0" fmla="*/ 892801 w 892801"/>
                      <a:gd name="connsiteY0" fmla="*/ 0 h 1794975"/>
                      <a:gd name="connsiteX1" fmla="*/ 892801 w 892801"/>
                      <a:gd name="connsiteY1" fmla="*/ 1434622 h 1794975"/>
                      <a:gd name="connsiteX2" fmla="*/ 845919 w 892801"/>
                      <a:gd name="connsiteY2" fmla="*/ 1533379 h 1794975"/>
                      <a:gd name="connsiteX3" fmla="*/ 440820 w 892801"/>
                      <a:gd name="connsiteY3" fmla="*/ 1794916 h 1794975"/>
                      <a:gd name="connsiteX4" fmla="*/ 379878 w 892801"/>
                      <a:gd name="connsiteY4" fmla="*/ 1791253 h 1794975"/>
                      <a:gd name="connsiteX5" fmla="*/ 763083 w 892801"/>
                      <a:gd name="connsiteY5" fmla="*/ 100140 h 1794975"/>
                      <a:gd name="connsiteX6" fmla="*/ 892801 w 892801"/>
                      <a:gd name="connsiteY6" fmla="*/ 0 h 179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2801" h="1794975">
                        <a:moveTo>
                          <a:pt x="892801" y="0"/>
                        </a:moveTo>
                        <a:lnTo>
                          <a:pt x="892801" y="1434622"/>
                        </a:lnTo>
                        <a:lnTo>
                          <a:pt x="845919" y="1533379"/>
                        </a:lnTo>
                        <a:cubicBezTo>
                          <a:pt x="735106" y="1711682"/>
                          <a:pt x="584368" y="1792418"/>
                          <a:pt x="440820" y="1794916"/>
                        </a:cubicBezTo>
                        <a:cubicBezTo>
                          <a:pt x="420314" y="1795273"/>
                          <a:pt x="399954" y="1794033"/>
                          <a:pt x="379878" y="1791253"/>
                        </a:cubicBezTo>
                        <a:cubicBezTo>
                          <a:pt x="-41718" y="1732871"/>
                          <a:pt x="-338017" y="995203"/>
                          <a:pt x="763083" y="100140"/>
                        </a:cubicBezTo>
                        <a:lnTo>
                          <a:pt x="892801" y="0"/>
                        </a:ln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solidFill>
                        <a:schemeClr val="tx1"/>
                      </a:solidFill>
                    </a:endParaRPr>
                  </a:p>
                </p:txBody>
              </p:sp>
              <p:sp>
                <p:nvSpPr>
                  <p:cNvPr id="21" name="Freeform: Shape 20">
                    <a:extLst>
                      <a:ext uri="{FF2B5EF4-FFF2-40B4-BE49-F238E27FC236}">
                        <a16:creationId xmlns:a16="http://schemas.microsoft.com/office/drawing/2014/main" id="{1F4B0E1D-2F9C-444A-ADBA-BDE9F01D8D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72637" y="3516901"/>
                    <a:ext cx="893183" cy="1795123"/>
                  </a:xfrm>
                  <a:custGeom>
                    <a:avLst/>
                    <a:gdLst>
                      <a:gd name="connsiteX0" fmla="*/ 191 w 893183"/>
                      <a:gd name="connsiteY0" fmla="*/ 0 h 1795123"/>
                      <a:gd name="connsiteX1" fmla="*/ 130101 w 893183"/>
                      <a:gd name="connsiteY1" fmla="*/ 100288 h 1795123"/>
                      <a:gd name="connsiteX2" fmla="*/ 513306 w 893183"/>
                      <a:gd name="connsiteY2" fmla="*/ 1791401 h 1795123"/>
                      <a:gd name="connsiteX3" fmla="*/ 47265 w 893183"/>
                      <a:gd name="connsiteY3" fmla="*/ 1533527 h 1795123"/>
                      <a:gd name="connsiteX4" fmla="*/ 192 w 893183"/>
                      <a:gd name="connsiteY4" fmla="*/ 1434367 h 1795123"/>
                      <a:gd name="connsiteX5" fmla="*/ 192 w 893183"/>
                      <a:gd name="connsiteY5" fmla="*/ 1438981 h 1795123"/>
                      <a:gd name="connsiteX6" fmla="*/ 0 w 893183"/>
                      <a:gd name="connsiteY6" fmla="*/ 1439386 h 1795123"/>
                      <a:gd name="connsiteX7" fmla="*/ 0 w 893183"/>
                      <a:gd name="connsiteY7" fmla="*/ 4764 h 1795123"/>
                      <a:gd name="connsiteX8" fmla="*/ 191 w 893183"/>
                      <a:gd name="connsiteY8" fmla="*/ 4616 h 1795123"/>
                      <a:gd name="connsiteX9" fmla="*/ 191 w 893183"/>
                      <a:gd name="connsiteY9" fmla="*/ 0 h 1795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93183" h="1795123">
                        <a:moveTo>
                          <a:pt x="191" y="0"/>
                        </a:moveTo>
                        <a:lnTo>
                          <a:pt x="130101" y="100288"/>
                        </a:lnTo>
                        <a:cubicBezTo>
                          <a:pt x="1231201" y="995351"/>
                          <a:pt x="934902" y="1733019"/>
                          <a:pt x="513306" y="1791401"/>
                        </a:cubicBezTo>
                        <a:cubicBezTo>
                          <a:pt x="352699" y="1813642"/>
                          <a:pt x="173909" y="1737302"/>
                          <a:pt x="47265" y="1533527"/>
                        </a:cubicBezTo>
                        <a:lnTo>
                          <a:pt x="192" y="1434367"/>
                        </a:lnTo>
                        <a:lnTo>
                          <a:pt x="192" y="1438981"/>
                        </a:lnTo>
                        <a:lnTo>
                          <a:pt x="0" y="1439386"/>
                        </a:lnTo>
                        <a:lnTo>
                          <a:pt x="0" y="4764"/>
                        </a:lnTo>
                        <a:lnTo>
                          <a:pt x="191" y="4616"/>
                        </a:lnTo>
                        <a:lnTo>
                          <a:pt x="191" y="0"/>
                        </a:ln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solidFill>
                        <a:schemeClr val="tx1"/>
                      </a:solidFill>
                    </a:endParaRPr>
                  </a:p>
                </p:txBody>
              </p:sp>
            </p:grpSp>
          </p:grpSp>
          <p:grpSp>
            <p:nvGrpSpPr>
              <p:cNvPr id="13" name="Group 12">
                <a:extLst>
                  <a:ext uri="{FF2B5EF4-FFF2-40B4-BE49-F238E27FC236}">
                    <a16:creationId xmlns:a16="http://schemas.microsoft.com/office/drawing/2014/main" id="{5F5ACA0E-A5DF-4015-8FD4-FA7A53E9D1A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10400268" y="1917602"/>
                <a:ext cx="633413" cy="1862138"/>
                <a:chOff x="5959192" y="333389"/>
                <a:chExt cx="633413" cy="1862138"/>
              </a:xfrm>
            </p:grpSpPr>
            <p:grpSp>
              <p:nvGrpSpPr>
                <p:cNvPr id="14" name="Group 13">
                  <a:extLst>
                    <a:ext uri="{FF2B5EF4-FFF2-40B4-BE49-F238E27FC236}">
                      <a16:creationId xmlns:a16="http://schemas.microsoft.com/office/drawing/2014/main" id="{5A4DCFFD-FD3C-42EA-862E-5B792D9020A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959192" y="333389"/>
                  <a:ext cx="633413" cy="1419225"/>
                  <a:chOff x="5959192" y="333389"/>
                  <a:chExt cx="633413" cy="1419225"/>
                </a:xfrm>
              </p:grpSpPr>
              <p:sp>
                <p:nvSpPr>
                  <p:cNvPr id="16" name="Freeform 68">
                    <a:extLst>
                      <a:ext uri="{FF2B5EF4-FFF2-40B4-BE49-F238E27FC236}">
                        <a16:creationId xmlns:a16="http://schemas.microsoft.com/office/drawing/2014/main" id="{0089A8F3-7530-4C17-848C-580015C3ED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959192" y="333389"/>
                    <a:ext cx="319088" cy="1419225"/>
                  </a:xfrm>
                  <a:custGeom>
                    <a:avLst/>
                    <a:gdLst>
                      <a:gd name="T0" fmla="*/ 0 w 67"/>
                      <a:gd name="T1" fmla="*/ 149 h 298"/>
                      <a:gd name="T2" fmla="*/ 67 w 67"/>
                      <a:gd name="T3" fmla="*/ 298 h 298"/>
                      <a:gd name="T4" fmla="*/ 67 w 67"/>
                      <a:gd name="T5" fmla="*/ 0 h 298"/>
                      <a:gd name="T6" fmla="*/ 0 w 67"/>
                      <a:gd name="T7" fmla="*/ 149 h 298"/>
                    </a:gdLst>
                    <a:ahLst/>
                    <a:cxnLst>
                      <a:cxn ang="0">
                        <a:pos x="T0" y="T1"/>
                      </a:cxn>
                      <a:cxn ang="0">
                        <a:pos x="T2" y="T3"/>
                      </a:cxn>
                      <a:cxn ang="0">
                        <a:pos x="T4" y="T5"/>
                      </a:cxn>
                      <a:cxn ang="0">
                        <a:pos x="T6" y="T7"/>
                      </a:cxn>
                    </a:cxnLst>
                    <a:rect l="0" t="0" r="r" b="b"/>
                    <a:pathLst>
                      <a:path w="67" h="298">
                        <a:moveTo>
                          <a:pt x="0" y="149"/>
                        </a:moveTo>
                        <a:cubicBezTo>
                          <a:pt x="0" y="208"/>
                          <a:pt x="26" y="261"/>
                          <a:pt x="67" y="298"/>
                        </a:cubicBezTo>
                        <a:cubicBezTo>
                          <a:pt x="67" y="0"/>
                          <a:pt x="67" y="0"/>
                          <a:pt x="67" y="0"/>
                        </a:cubicBezTo>
                        <a:cubicBezTo>
                          <a:pt x="26" y="36"/>
                          <a:pt x="0" y="89"/>
                          <a:pt x="0" y="149"/>
                        </a:cubicBez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7" name="Freeform 69">
                    <a:extLst>
                      <a:ext uri="{FF2B5EF4-FFF2-40B4-BE49-F238E27FC236}">
                        <a16:creationId xmlns:a16="http://schemas.microsoft.com/office/drawing/2014/main" id="{61D8EA0C-1521-4C6D-8C09-DD6D8F1F22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278280" y="333389"/>
                    <a:ext cx="314325" cy="1419225"/>
                  </a:xfrm>
                  <a:custGeom>
                    <a:avLst/>
                    <a:gdLst>
                      <a:gd name="T0" fmla="*/ 0 w 66"/>
                      <a:gd name="T1" fmla="*/ 0 h 298"/>
                      <a:gd name="T2" fmla="*/ 0 w 66"/>
                      <a:gd name="T3" fmla="*/ 298 h 298"/>
                      <a:gd name="T4" fmla="*/ 66 w 66"/>
                      <a:gd name="T5" fmla="*/ 149 h 298"/>
                      <a:gd name="T6" fmla="*/ 0 w 66"/>
                      <a:gd name="T7" fmla="*/ 0 h 298"/>
                    </a:gdLst>
                    <a:ahLst/>
                    <a:cxnLst>
                      <a:cxn ang="0">
                        <a:pos x="T0" y="T1"/>
                      </a:cxn>
                      <a:cxn ang="0">
                        <a:pos x="T2" y="T3"/>
                      </a:cxn>
                      <a:cxn ang="0">
                        <a:pos x="T4" y="T5"/>
                      </a:cxn>
                      <a:cxn ang="0">
                        <a:pos x="T6" y="T7"/>
                      </a:cxn>
                    </a:cxnLst>
                    <a:rect l="0" t="0" r="r" b="b"/>
                    <a:pathLst>
                      <a:path w="66" h="298">
                        <a:moveTo>
                          <a:pt x="0" y="0"/>
                        </a:moveTo>
                        <a:cubicBezTo>
                          <a:pt x="0" y="298"/>
                          <a:pt x="0" y="298"/>
                          <a:pt x="0" y="298"/>
                        </a:cubicBezTo>
                        <a:cubicBezTo>
                          <a:pt x="41" y="261"/>
                          <a:pt x="66" y="208"/>
                          <a:pt x="66" y="149"/>
                        </a:cubicBezTo>
                        <a:cubicBezTo>
                          <a:pt x="66" y="89"/>
                          <a:pt x="41" y="36"/>
                          <a:pt x="0" y="0"/>
                        </a:cubicBez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15" name="Line 70">
                  <a:extLst>
                    <a:ext uri="{FF2B5EF4-FFF2-40B4-BE49-F238E27FC236}">
                      <a16:creationId xmlns:a16="http://schemas.microsoft.com/office/drawing/2014/main" id="{517033B6-6B8A-4BD6-9A52-BF9E9EFBD4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6278281" y="333389"/>
                  <a:ext cx="0" cy="1862138"/>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grpSp>
      <p:cxnSp>
        <p:nvCxnSpPr>
          <p:cNvPr id="173" name="Straight Connector 172">
            <a:extLst>
              <a:ext uri="{FF2B5EF4-FFF2-40B4-BE49-F238E27FC236}">
                <a16:creationId xmlns:a16="http://schemas.microsoft.com/office/drawing/2014/main" id="{88D7A558-4107-4032-8E5F-99B445369147}"/>
              </a:ext>
              <a:ext uri="{C183D7F6-B498-43B3-948B-1728B52AA6E4}">
                <adec:decorative xmlns:adec="http://schemas.microsoft.com/office/drawing/2017/decorative" val="1"/>
              </a:ext>
            </a:extLst>
          </p:cNvPr>
          <p:cNvCxnSpPr>
            <a:cxnSpLocks/>
          </p:cNvCxnSpPr>
          <p:nvPr userDrawn="1">
            <p:extLst>
              <p:ext uri="{386F3935-93C4-4BCD-93E2-E3B085C9AB24}">
                <p16:designElem xmlns:p16="http://schemas.microsoft.com/office/powerpoint/2015/main" val="1"/>
              </p:ext>
            </p:extLst>
          </p:nvPr>
        </p:nvCxnSpPr>
        <p:spPr>
          <a:xfrm>
            <a:off x="3038400" y="3690871"/>
            <a:ext cx="540000"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
        <p:nvSpPr>
          <p:cNvPr id="175" name="Subtitle 2">
            <a:extLst>
              <a:ext uri="{FF2B5EF4-FFF2-40B4-BE49-F238E27FC236}">
                <a16:creationId xmlns:a16="http://schemas.microsoft.com/office/drawing/2014/main" id="{6B5BCC80-B184-4F6C-B3E3-CFC7F4C41C95}"/>
              </a:ext>
            </a:extLst>
          </p:cNvPr>
          <p:cNvSpPr>
            <a:spLocks noGrp="1"/>
          </p:cNvSpPr>
          <p:nvPr>
            <p:ph type="subTitle" idx="1"/>
          </p:nvPr>
        </p:nvSpPr>
        <p:spPr>
          <a:xfrm>
            <a:off x="990000" y="4113213"/>
            <a:ext cx="4636800" cy="1655762"/>
          </a:xfrm>
        </p:spPr>
        <p:txBody>
          <a:bodyPr>
            <a:normAutofit/>
          </a:bodyPr>
          <a:lstStyle>
            <a:lvl1pPr marL="0" indent="0" algn="ctr">
              <a:buNone/>
              <a:defRPr/>
            </a:lvl1pPr>
          </a:lstStyle>
          <a:p>
            <a:r>
              <a:rPr lang="en-US">
                <a:cs typeface="Calibri"/>
              </a:rPr>
              <a:t>Click to edit Master subtitle style</a:t>
            </a:r>
            <a:endParaRPr lang="en-US" dirty="0"/>
          </a:p>
        </p:txBody>
      </p:sp>
    </p:spTree>
    <p:extLst>
      <p:ext uri="{BB962C8B-B14F-4D97-AF65-F5344CB8AC3E}">
        <p14:creationId xmlns:p14="http://schemas.microsoft.com/office/powerpoint/2010/main" val="42291223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A42251-8A4B-463E-982B-C657C3810F36}"/>
              </a:ext>
            </a:extLst>
          </p:cNvPr>
          <p:cNvSpPr>
            <a:spLocks noGrp="1"/>
          </p:cNvSpPr>
          <p:nvPr>
            <p:ph type="title"/>
          </p:nvPr>
        </p:nvSpPr>
        <p:spPr>
          <a:xfrm>
            <a:off x="989400" y="395289"/>
            <a:ext cx="10213200" cy="1112836"/>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1C74D5E-AC0B-46BF-8840-61CC89C3B6BE}"/>
              </a:ext>
            </a:extLst>
          </p:cNvPr>
          <p:cNvSpPr>
            <a:spLocks noGrp="1"/>
          </p:cNvSpPr>
          <p:nvPr>
            <p:ph type="body" idx="1"/>
          </p:nvPr>
        </p:nvSpPr>
        <p:spPr>
          <a:xfrm>
            <a:off x="989399" y="1736732"/>
            <a:ext cx="4928400" cy="661912"/>
          </a:xfrm>
        </p:spPr>
        <p:txBody>
          <a:bodyPr anchor="b">
            <a:normAutofit/>
          </a:bodyPr>
          <a:lstStyle>
            <a:lvl1pPr marL="0" indent="0">
              <a:buNone/>
              <a:defRPr sz="1600" b="0"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01A0738-7A90-4A35-AB98-9656D6187286}"/>
              </a:ext>
            </a:extLst>
          </p:cNvPr>
          <p:cNvSpPr>
            <a:spLocks noGrp="1"/>
          </p:cNvSpPr>
          <p:nvPr>
            <p:ph sz="half" idx="2"/>
          </p:nvPr>
        </p:nvSpPr>
        <p:spPr>
          <a:xfrm>
            <a:off x="989400" y="2431256"/>
            <a:ext cx="4928400" cy="33472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5DADFE01-1BA7-4288-9355-8B2B508BE582}"/>
              </a:ext>
            </a:extLst>
          </p:cNvPr>
          <p:cNvSpPr>
            <a:spLocks noGrp="1"/>
          </p:cNvSpPr>
          <p:nvPr>
            <p:ph type="body" sz="quarter" idx="3"/>
          </p:nvPr>
        </p:nvSpPr>
        <p:spPr>
          <a:xfrm>
            <a:off x="6274200" y="1736732"/>
            <a:ext cx="4928400" cy="662400"/>
          </a:xfrm>
        </p:spPr>
        <p:txBody>
          <a:bodyPr anchor="b">
            <a:normAutofit/>
          </a:bodyPr>
          <a:lstStyle>
            <a:lvl1pPr marL="0" indent="0">
              <a:buNone/>
              <a:defRPr sz="1600" b="0"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7D49F77-6C55-47AC-B1AE-5D9906DBD7F6}"/>
              </a:ext>
            </a:extLst>
          </p:cNvPr>
          <p:cNvSpPr>
            <a:spLocks noGrp="1"/>
          </p:cNvSpPr>
          <p:nvPr>
            <p:ph sz="quarter" idx="4"/>
          </p:nvPr>
        </p:nvSpPr>
        <p:spPr>
          <a:xfrm>
            <a:off x="6274200" y="2431257"/>
            <a:ext cx="4928400" cy="33472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21D8EF53-AF86-47E8-83DC-8C419847A639}"/>
              </a:ext>
            </a:extLst>
          </p:cNvPr>
          <p:cNvSpPr>
            <a:spLocks noGrp="1"/>
          </p:cNvSpPr>
          <p:nvPr>
            <p:ph type="dt" sz="half" idx="10"/>
          </p:nvPr>
        </p:nvSpPr>
        <p:spPr/>
        <p:txBody>
          <a:bodyPr/>
          <a:lstStyle>
            <a:lvl1pPr>
              <a:defRPr/>
            </a:lvl1pPr>
          </a:lstStyle>
          <a:p>
            <a:r>
              <a:rPr lang="en-US"/>
              <a:t>20XX</a:t>
            </a:r>
            <a:endParaRPr lang="en-US" dirty="0"/>
          </a:p>
        </p:txBody>
      </p:sp>
      <p:sp>
        <p:nvSpPr>
          <p:cNvPr id="8" name="Footer Placeholder 7">
            <a:extLst>
              <a:ext uri="{FF2B5EF4-FFF2-40B4-BE49-F238E27FC236}">
                <a16:creationId xmlns:a16="http://schemas.microsoft.com/office/drawing/2014/main" id="{5C01D653-ED9A-46D3-A97F-B5FA1DAE6CA9}"/>
              </a:ext>
            </a:extLst>
          </p:cNvPr>
          <p:cNvSpPr>
            <a:spLocks noGrp="1"/>
          </p:cNvSpPr>
          <p:nvPr>
            <p:ph type="ftr" sz="quarter" idx="11"/>
          </p:nvPr>
        </p:nvSpPr>
        <p:spPr/>
        <p:txBody>
          <a:bodyPr/>
          <a:lstStyle/>
          <a:p>
            <a:r>
              <a:rPr lang="en-US"/>
              <a:t>Sample Footer Text</a:t>
            </a:r>
            <a:endParaRPr lang="en-US" dirty="0"/>
          </a:p>
        </p:txBody>
      </p:sp>
      <p:sp>
        <p:nvSpPr>
          <p:cNvPr id="9" name="Slide Number Placeholder 8">
            <a:extLst>
              <a:ext uri="{FF2B5EF4-FFF2-40B4-BE49-F238E27FC236}">
                <a16:creationId xmlns:a16="http://schemas.microsoft.com/office/drawing/2014/main" id="{CC5B9B66-64EA-4022-BD96-ECF2A80CE2F0}"/>
              </a:ext>
            </a:extLst>
          </p:cNvPr>
          <p:cNvSpPr>
            <a:spLocks noGrp="1"/>
          </p:cNvSpPr>
          <p:nvPr>
            <p:ph type="sldNum" sz="quarter" idx="12"/>
          </p:nvPr>
        </p:nvSpPr>
        <p:spPr/>
        <p:txBody>
          <a:bodyPr/>
          <a:lstStyle/>
          <a:p>
            <a:fld id="{294A09A9-5501-47C1-A89A-A340965A2BE2}" type="slidenum">
              <a:rPr lang="en-US" smtClean="0"/>
              <a:t>‹#›</a:t>
            </a:fld>
            <a:endParaRPr lang="en-US" dirty="0"/>
          </a:p>
        </p:txBody>
      </p:sp>
    </p:spTree>
    <p:extLst>
      <p:ext uri="{BB962C8B-B14F-4D97-AF65-F5344CB8AC3E}">
        <p14:creationId xmlns:p14="http://schemas.microsoft.com/office/powerpoint/2010/main" val="41854984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3 column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A42251-8A4B-463E-982B-C657C3810F36}"/>
              </a:ext>
            </a:extLst>
          </p:cNvPr>
          <p:cNvSpPr>
            <a:spLocks noGrp="1"/>
          </p:cNvSpPr>
          <p:nvPr>
            <p:ph type="title"/>
          </p:nvPr>
        </p:nvSpPr>
        <p:spPr>
          <a:xfrm>
            <a:off x="989400" y="395289"/>
            <a:ext cx="10213200" cy="1112836"/>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1C74D5E-AC0B-46BF-8840-61CC89C3B6BE}"/>
              </a:ext>
            </a:extLst>
          </p:cNvPr>
          <p:cNvSpPr>
            <a:spLocks noGrp="1"/>
          </p:cNvSpPr>
          <p:nvPr>
            <p:ph type="body" idx="1"/>
          </p:nvPr>
        </p:nvSpPr>
        <p:spPr>
          <a:xfrm>
            <a:off x="989399" y="1736732"/>
            <a:ext cx="2971400" cy="661912"/>
          </a:xfrm>
        </p:spPr>
        <p:txBody>
          <a:bodyPr anchor="b">
            <a:normAutofit/>
          </a:bodyPr>
          <a:lstStyle>
            <a:lvl1pPr marL="0" indent="0">
              <a:buNone/>
              <a:defRPr sz="1600" b="0"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01A0738-7A90-4A35-AB98-9656D6187286}"/>
              </a:ext>
            </a:extLst>
          </p:cNvPr>
          <p:cNvSpPr>
            <a:spLocks noGrp="1"/>
          </p:cNvSpPr>
          <p:nvPr>
            <p:ph sz="half" idx="2"/>
          </p:nvPr>
        </p:nvSpPr>
        <p:spPr>
          <a:xfrm>
            <a:off x="989400" y="2431256"/>
            <a:ext cx="2971400" cy="3632750"/>
          </a:xfrm>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5DADFE01-1BA7-4288-9355-8B2B508BE582}"/>
              </a:ext>
            </a:extLst>
          </p:cNvPr>
          <p:cNvSpPr>
            <a:spLocks noGrp="1"/>
          </p:cNvSpPr>
          <p:nvPr>
            <p:ph type="body" sz="quarter" idx="3"/>
          </p:nvPr>
        </p:nvSpPr>
        <p:spPr>
          <a:xfrm>
            <a:off x="4610300" y="1756025"/>
            <a:ext cx="2971400" cy="662400"/>
          </a:xfrm>
        </p:spPr>
        <p:txBody>
          <a:bodyPr anchor="b">
            <a:normAutofit/>
          </a:bodyPr>
          <a:lstStyle>
            <a:lvl1pPr marL="0" indent="0">
              <a:buNone/>
              <a:defRPr sz="1600" b="0"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7D49F77-6C55-47AC-B1AE-5D9906DBD7F6}"/>
              </a:ext>
            </a:extLst>
          </p:cNvPr>
          <p:cNvSpPr>
            <a:spLocks noGrp="1"/>
          </p:cNvSpPr>
          <p:nvPr>
            <p:ph sz="quarter" idx="4"/>
          </p:nvPr>
        </p:nvSpPr>
        <p:spPr>
          <a:xfrm>
            <a:off x="4610300" y="2450550"/>
            <a:ext cx="2971400" cy="3632750"/>
          </a:xfrm>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4">
            <a:extLst>
              <a:ext uri="{FF2B5EF4-FFF2-40B4-BE49-F238E27FC236}">
                <a16:creationId xmlns:a16="http://schemas.microsoft.com/office/drawing/2014/main" id="{65563541-7DAA-4F84-BBAB-31C12F6AE981}"/>
              </a:ext>
            </a:extLst>
          </p:cNvPr>
          <p:cNvSpPr>
            <a:spLocks noGrp="1"/>
          </p:cNvSpPr>
          <p:nvPr>
            <p:ph type="body" sz="quarter" idx="13"/>
          </p:nvPr>
        </p:nvSpPr>
        <p:spPr>
          <a:xfrm>
            <a:off x="8231200" y="1756025"/>
            <a:ext cx="2971400" cy="662400"/>
          </a:xfrm>
        </p:spPr>
        <p:txBody>
          <a:bodyPr anchor="b">
            <a:normAutofit/>
          </a:bodyPr>
          <a:lstStyle>
            <a:lvl1pPr marL="0" indent="0">
              <a:buNone/>
              <a:defRPr sz="1600" b="0"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Content Placeholder 5">
            <a:extLst>
              <a:ext uri="{FF2B5EF4-FFF2-40B4-BE49-F238E27FC236}">
                <a16:creationId xmlns:a16="http://schemas.microsoft.com/office/drawing/2014/main" id="{AE3321C3-E759-4DD7-BFA1-2E724B8DDBF0}"/>
              </a:ext>
            </a:extLst>
          </p:cNvPr>
          <p:cNvSpPr>
            <a:spLocks noGrp="1"/>
          </p:cNvSpPr>
          <p:nvPr>
            <p:ph sz="quarter" idx="14"/>
          </p:nvPr>
        </p:nvSpPr>
        <p:spPr>
          <a:xfrm>
            <a:off x="8231200" y="2450550"/>
            <a:ext cx="2971400" cy="3632750"/>
          </a:xfrm>
        </p:spPr>
        <p:txBody>
          <a:bodyPr>
            <a:noAutofit/>
          </a:bodyPr>
          <a:lstStyle>
            <a:lvl1pPr>
              <a:defRPr sz="1600"/>
            </a:lvl1pPr>
            <a:lvl2pPr>
              <a:defRPr sz="1600"/>
            </a:lvl2pPr>
            <a:lvl3pPr>
              <a:defRPr sz="1600"/>
            </a:lvl3pPr>
            <a:lvl4pPr>
              <a:defRPr sz="1600"/>
            </a:lvl4pPr>
            <a:lvl5pP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21D8EF53-AF86-47E8-83DC-8C419847A639}"/>
              </a:ext>
            </a:extLst>
          </p:cNvPr>
          <p:cNvSpPr>
            <a:spLocks noGrp="1"/>
          </p:cNvSpPr>
          <p:nvPr>
            <p:ph type="dt" sz="half" idx="10"/>
          </p:nvPr>
        </p:nvSpPr>
        <p:spPr/>
        <p:txBody>
          <a:bodyPr/>
          <a:lstStyle>
            <a:lvl1pPr>
              <a:defRPr/>
            </a:lvl1pPr>
          </a:lstStyle>
          <a:p>
            <a:r>
              <a:rPr lang="en-US"/>
              <a:t>20XX</a:t>
            </a:r>
            <a:endParaRPr lang="en-US" dirty="0"/>
          </a:p>
        </p:txBody>
      </p:sp>
      <p:sp>
        <p:nvSpPr>
          <p:cNvPr id="8" name="Footer Placeholder 7">
            <a:extLst>
              <a:ext uri="{FF2B5EF4-FFF2-40B4-BE49-F238E27FC236}">
                <a16:creationId xmlns:a16="http://schemas.microsoft.com/office/drawing/2014/main" id="{5C01D653-ED9A-46D3-A97F-B5FA1DAE6CA9}"/>
              </a:ext>
            </a:extLst>
          </p:cNvPr>
          <p:cNvSpPr>
            <a:spLocks noGrp="1"/>
          </p:cNvSpPr>
          <p:nvPr>
            <p:ph type="ftr" sz="quarter" idx="11"/>
          </p:nvPr>
        </p:nvSpPr>
        <p:spPr/>
        <p:txBody>
          <a:bodyPr/>
          <a:lstStyle/>
          <a:p>
            <a:r>
              <a:rPr lang="en-US"/>
              <a:t>Sample Footer Text</a:t>
            </a:r>
            <a:endParaRPr lang="en-US" dirty="0"/>
          </a:p>
        </p:txBody>
      </p:sp>
      <p:sp>
        <p:nvSpPr>
          <p:cNvPr id="9" name="Slide Number Placeholder 8">
            <a:extLst>
              <a:ext uri="{FF2B5EF4-FFF2-40B4-BE49-F238E27FC236}">
                <a16:creationId xmlns:a16="http://schemas.microsoft.com/office/drawing/2014/main" id="{CC5B9B66-64EA-4022-BD96-ECF2A80CE2F0}"/>
              </a:ext>
            </a:extLst>
          </p:cNvPr>
          <p:cNvSpPr>
            <a:spLocks noGrp="1"/>
          </p:cNvSpPr>
          <p:nvPr>
            <p:ph type="sldNum" sz="quarter" idx="12"/>
          </p:nvPr>
        </p:nvSpPr>
        <p:spPr/>
        <p:txBody>
          <a:bodyPr/>
          <a:lstStyle/>
          <a:p>
            <a:fld id="{294A09A9-5501-47C1-A89A-A340965A2BE2}" type="slidenum">
              <a:rPr lang="en-US" smtClean="0"/>
              <a:t>‹#›</a:t>
            </a:fld>
            <a:endParaRPr lang="en-US" dirty="0"/>
          </a:p>
        </p:txBody>
      </p:sp>
    </p:spTree>
    <p:extLst>
      <p:ext uri="{BB962C8B-B14F-4D97-AF65-F5344CB8AC3E}">
        <p14:creationId xmlns:p14="http://schemas.microsoft.com/office/powerpoint/2010/main" val="19364968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ummary  ">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4910FDC-FCA3-4F39-AC3F-821172639127}"/>
              </a:ext>
              <a:ext uri="{C183D7F6-B498-43B3-948B-1728B52AA6E4}">
                <adec:decorative xmlns:adec="http://schemas.microsoft.com/office/drawing/2017/decorative" val="1"/>
              </a:ext>
            </a:extLst>
          </p:cNvPr>
          <p:cNvSpPr/>
          <p:nvPr userDrawn="1">
            <p:extLst>
              <p:ext uri="{386F3935-93C4-4BCD-93E2-E3B085C9AB24}">
                <p16:designElem xmlns:p16="http://schemas.microsoft.com/office/powerpoint/2015/main" val="1"/>
              </p:ext>
            </p:extLst>
          </p:nvPr>
        </p:nvSpPr>
        <p:spPr>
          <a:xfrm>
            <a:off x="2937" y="0"/>
            <a:ext cx="386715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alpha val="20000"/>
                </a:schemeClr>
              </a:solidFill>
            </a:endParaRPr>
          </a:p>
        </p:txBody>
      </p:sp>
      <p:sp>
        <p:nvSpPr>
          <p:cNvPr id="2" name="Title 1">
            <a:extLst>
              <a:ext uri="{FF2B5EF4-FFF2-40B4-BE49-F238E27FC236}">
                <a16:creationId xmlns:a16="http://schemas.microsoft.com/office/drawing/2014/main" id="{D033B6B0-54DE-4F2D-84DD-D06CD3B117B4}"/>
              </a:ext>
            </a:extLst>
          </p:cNvPr>
          <p:cNvSpPr>
            <a:spLocks noGrp="1"/>
          </p:cNvSpPr>
          <p:nvPr>
            <p:ph type="title"/>
          </p:nvPr>
        </p:nvSpPr>
        <p:spPr>
          <a:xfrm>
            <a:off x="4318001" y="536573"/>
            <a:ext cx="7424950" cy="1453003"/>
          </a:xfrm>
        </p:spPr>
        <p:txBody>
          <a:bodyPr/>
          <a:lstStyle>
            <a:lvl1pPr algn="ctr">
              <a:defRPr/>
            </a:lvl1pPr>
          </a:lstStyle>
          <a:p>
            <a:r>
              <a:rPr lang="en-US"/>
              <a:t>Click to edit Master title style</a:t>
            </a:r>
            <a:endParaRPr lang="en-US" dirty="0"/>
          </a:p>
        </p:txBody>
      </p:sp>
      <p:sp>
        <p:nvSpPr>
          <p:cNvPr id="11" name="Picture Placeholder 10">
            <a:extLst>
              <a:ext uri="{FF2B5EF4-FFF2-40B4-BE49-F238E27FC236}">
                <a16:creationId xmlns:a16="http://schemas.microsoft.com/office/drawing/2014/main" id="{6F0F278F-99B1-49C2-968B-C983DF8121A9}"/>
              </a:ext>
            </a:extLst>
          </p:cNvPr>
          <p:cNvSpPr>
            <a:spLocks noGrp="1"/>
          </p:cNvSpPr>
          <p:nvPr>
            <p:ph type="pic" sz="quarter" idx="14"/>
          </p:nvPr>
        </p:nvSpPr>
        <p:spPr>
          <a:xfrm>
            <a:off x="627063" y="536575"/>
            <a:ext cx="2616200" cy="1743075"/>
          </a:xfrm>
        </p:spPr>
        <p:txBody>
          <a:bodyPr/>
          <a:lstStyle/>
          <a:p>
            <a:r>
              <a:rPr lang="en-US"/>
              <a:t>Click icon to add picture</a:t>
            </a:r>
            <a:endParaRPr lang="en-US" dirty="0"/>
          </a:p>
        </p:txBody>
      </p:sp>
      <p:sp>
        <p:nvSpPr>
          <p:cNvPr id="207" name="Picture Placeholder 10">
            <a:extLst>
              <a:ext uri="{FF2B5EF4-FFF2-40B4-BE49-F238E27FC236}">
                <a16:creationId xmlns:a16="http://schemas.microsoft.com/office/drawing/2014/main" id="{524BD50E-995A-4DB3-8E0A-E7F1FC636936}"/>
              </a:ext>
            </a:extLst>
          </p:cNvPr>
          <p:cNvSpPr>
            <a:spLocks noGrp="1"/>
          </p:cNvSpPr>
          <p:nvPr>
            <p:ph type="pic" sz="quarter" idx="15"/>
          </p:nvPr>
        </p:nvSpPr>
        <p:spPr>
          <a:xfrm>
            <a:off x="616853" y="2557090"/>
            <a:ext cx="2616200" cy="1743075"/>
          </a:xfrm>
        </p:spPr>
        <p:txBody>
          <a:bodyPr/>
          <a:lstStyle/>
          <a:p>
            <a:r>
              <a:rPr lang="en-US"/>
              <a:t>Click icon to add picture</a:t>
            </a:r>
            <a:endParaRPr lang="en-US" dirty="0"/>
          </a:p>
        </p:txBody>
      </p:sp>
      <p:sp>
        <p:nvSpPr>
          <p:cNvPr id="208" name="Picture Placeholder 10">
            <a:extLst>
              <a:ext uri="{FF2B5EF4-FFF2-40B4-BE49-F238E27FC236}">
                <a16:creationId xmlns:a16="http://schemas.microsoft.com/office/drawing/2014/main" id="{ABAB6489-3F37-4A20-8777-093046E5C82D}"/>
              </a:ext>
            </a:extLst>
          </p:cNvPr>
          <p:cNvSpPr>
            <a:spLocks noGrp="1"/>
          </p:cNvSpPr>
          <p:nvPr>
            <p:ph type="pic" sz="quarter" idx="16"/>
          </p:nvPr>
        </p:nvSpPr>
        <p:spPr>
          <a:xfrm>
            <a:off x="627063" y="4576347"/>
            <a:ext cx="2616200" cy="1743075"/>
          </a:xfrm>
        </p:spPr>
        <p:txBody>
          <a:bodyPr/>
          <a:lstStyle/>
          <a:p>
            <a:r>
              <a:rPr lang="en-US"/>
              <a:t>Click icon to add picture</a:t>
            </a:r>
            <a:endParaRPr lang="en-US" dirty="0"/>
          </a:p>
        </p:txBody>
      </p:sp>
      <p:sp>
        <p:nvSpPr>
          <p:cNvPr id="7" name="Text Placeholder 6">
            <a:extLst>
              <a:ext uri="{FF2B5EF4-FFF2-40B4-BE49-F238E27FC236}">
                <a16:creationId xmlns:a16="http://schemas.microsoft.com/office/drawing/2014/main" id="{92523157-52E2-4F89-B3C9-EA9FE7914BAB}"/>
              </a:ext>
            </a:extLst>
          </p:cNvPr>
          <p:cNvSpPr>
            <a:spLocks noGrp="1"/>
          </p:cNvSpPr>
          <p:nvPr>
            <p:ph type="body" sz="quarter" idx="17" hasCustomPrompt="1"/>
          </p:nvPr>
        </p:nvSpPr>
        <p:spPr>
          <a:xfrm>
            <a:off x="4864100" y="2876550"/>
            <a:ext cx="6332538" cy="3219450"/>
          </a:xfrm>
        </p:spPr>
        <p:txBody>
          <a:bodyPr>
            <a:normAutofit/>
          </a:bodyPr>
          <a:lstStyle>
            <a:lvl1pPr marL="0" indent="0" algn="ctr">
              <a:buNone/>
              <a:defRPr sz="1900"/>
            </a:lvl1pPr>
            <a:lvl2pPr marL="360000" indent="0" algn="ctr">
              <a:buFont typeface="Arial" panose="020B0604020202020204" pitchFamily="34" charset="0"/>
              <a:buNone/>
              <a:defRPr/>
            </a:lvl2pPr>
            <a:lvl3pPr marL="720000" indent="0" algn="ctr">
              <a:buNone/>
              <a:defRPr/>
            </a:lvl3pPr>
            <a:lvl4pPr marL="1080000" indent="0" algn="ctr">
              <a:buFont typeface="Arial" panose="020B0604020202020204" pitchFamily="34" charset="0"/>
              <a:buNone/>
              <a:defRPr/>
            </a:lvl4pPr>
            <a:lvl5pPr marL="1440000" indent="0" algn="ctr">
              <a:buNone/>
              <a:defRPr/>
            </a:lvl5pPr>
          </a:lstStyle>
          <a:p>
            <a:pPr lvl="0"/>
            <a:r>
              <a:rPr lang="en-US" dirty="0"/>
              <a:t>Click to edit text</a:t>
            </a:r>
          </a:p>
        </p:txBody>
      </p:sp>
      <p:sp>
        <p:nvSpPr>
          <p:cNvPr id="3" name="Date Placeholder 2">
            <a:extLst>
              <a:ext uri="{FF2B5EF4-FFF2-40B4-BE49-F238E27FC236}">
                <a16:creationId xmlns:a16="http://schemas.microsoft.com/office/drawing/2014/main" id="{AEFFE053-BB16-4940-B248-2D496BB29975}"/>
              </a:ext>
            </a:extLst>
          </p:cNvPr>
          <p:cNvSpPr>
            <a:spLocks noGrp="1"/>
          </p:cNvSpPr>
          <p:nvPr>
            <p:ph type="dt" sz="half" idx="10"/>
          </p:nvPr>
        </p:nvSpPr>
        <p:spPr>
          <a:xfrm>
            <a:off x="4318000" y="6357167"/>
            <a:ext cx="1760150" cy="461665"/>
          </a:xfrm>
        </p:spPr>
        <p:txBody>
          <a:bodyPr/>
          <a:lstStyle>
            <a:lvl1pPr>
              <a:defRPr/>
            </a:lvl1pPr>
          </a:lstStyle>
          <a:p>
            <a:r>
              <a:rPr lang="en-US"/>
              <a:t>20XX</a:t>
            </a:r>
            <a:endParaRPr lang="en-US" dirty="0"/>
          </a:p>
        </p:txBody>
      </p:sp>
      <p:sp>
        <p:nvSpPr>
          <p:cNvPr id="4" name="Footer Placeholder 3">
            <a:extLst>
              <a:ext uri="{FF2B5EF4-FFF2-40B4-BE49-F238E27FC236}">
                <a16:creationId xmlns:a16="http://schemas.microsoft.com/office/drawing/2014/main" id="{31FBD80C-6CA1-42DB-B732-4807A27DA8C7}"/>
              </a:ext>
            </a:extLst>
          </p:cNvPr>
          <p:cNvSpPr>
            <a:spLocks noGrp="1"/>
          </p:cNvSpPr>
          <p:nvPr>
            <p:ph type="ftr" sz="quarter" idx="11"/>
          </p:nvPr>
        </p:nvSpPr>
        <p:spPr>
          <a:xfrm>
            <a:off x="6356725" y="6357600"/>
            <a:ext cx="3347285" cy="460800"/>
          </a:xfrm>
        </p:spPr>
        <p:txBody>
          <a:bodyPr/>
          <a:lstStyle/>
          <a:p>
            <a:r>
              <a:rPr lang="en-US"/>
              <a:t>Sample Footer Text</a:t>
            </a:r>
            <a:endParaRPr lang="en-US" dirty="0"/>
          </a:p>
        </p:txBody>
      </p:sp>
      <p:sp>
        <p:nvSpPr>
          <p:cNvPr id="5" name="Slide Number Placeholder 4">
            <a:extLst>
              <a:ext uri="{FF2B5EF4-FFF2-40B4-BE49-F238E27FC236}">
                <a16:creationId xmlns:a16="http://schemas.microsoft.com/office/drawing/2014/main" id="{B7A9DA86-C177-42C6-90F8-37C6844A2AA8}"/>
              </a:ext>
            </a:extLst>
          </p:cNvPr>
          <p:cNvSpPr>
            <a:spLocks noGrp="1"/>
          </p:cNvSpPr>
          <p:nvPr>
            <p:ph type="sldNum" sz="quarter" idx="12"/>
          </p:nvPr>
        </p:nvSpPr>
        <p:spPr/>
        <p:txBody>
          <a:bodyPr/>
          <a:lstStyle/>
          <a:p>
            <a:fld id="{294A09A9-5501-47C1-A89A-A340965A2BE2}" type="slidenum">
              <a:rPr lang="en-US" smtClean="0"/>
              <a:t>‹#›</a:t>
            </a:fld>
            <a:endParaRPr lang="en-US" dirty="0"/>
          </a:p>
        </p:txBody>
      </p:sp>
      <p:cxnSp>
        <p:nvCxnSpPr>
          <p:cNvPr id="91" name="Straight Connector 90">
            <a:extLst>
              <a:ext uri="{FF2B5EF4-FFF2-40B4-BE49-F238E27FC236}">
                <a16:creationId xmlns:a16="http://schemas.microsoft.com/office/drawing/2014/main" id="{A3805DED-0C97-4EF7-B1E1-0E016E053719}"/>
              </a:ext>
              <a:ext uri="{C183D7F6-B498-43B3-948B-1728B52AA6E4}">
                <adec:decorative xmlns:adec="http://schemas.microsoft.com/office/drawing/2017/decorative" val="1"/>
              </a:ext>
            </a:extLst>
          </p:cNvPr>
          <p:cNvCxnSpPr>
            <a:cxnSpLocks/>
          </p:cNvCxnSpPr>
          <p:nvPr userDrawn="1">
            <p:extLst>
              <p:ext uri="{386F3935-93C4-4BCD-93E2-E3B085C9AB24}">
                <p16:designElem xmlns:p16="http://schemas.microsoft.com/office/powerpoint/2015/main" val="1"/>
              </p:ext>
            </p:extLst>
          </p:nvPr>
        </p:nvCxnSpPr>
        <p:spPr>
          <a:xfrm>
            <a:off x="7741725" y="2428148"/>
            <a:ext cx="540000"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21678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3B6B0-54DE-4F2D-84DD-D06CD3B117B4}"/>
              </a:ext>
            </a:extLst>
          </p:cNvPr>
          <p:cNvSpPr>
            <a:spLocks noGrp="1"/>
          </p:cNvSpPr>
          <p:nvPr>
            <p:ph type="title"/>
          </p:nvPr>
        </p:nvSpPr>
        <p:spPr>
          <a:xfrm>
            <a:off x="7794707" y="536573"/>
            <a:ext cx="3856679" cy="1453003"/>
          </a:xfrm>
        </p:spPr>
        <p:txBody>
          <a:bodyPr/>
          <a:lstStyle>
            <a:lvl1pPr algn="ctr">
              <a:defRPr/>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AEFFE053-BB16-4940-B248-2D496BB29975}"/>
              </a:ext>
            </a:extLst>
          </p:cNvPr>
          <p:cNvSpPr>
            <a:spLocks noGrp="1"/>
          </p:cNvSpPr>
          <p:nvPr>
            <p:ph type="dt" sz="half" idx="10"/>
          </p:nvPr>
        </p:nvSpPr>
        <p:spPr/>
        <p:txBody>
          <a:bodyPr/>
          <a:lstStyle>
            <a:lvl1pPr>
              <a:defRPr/>
            </a:lvl1pPr>
          </a:lstStyle>
          <a:p>
            <a:r>
              <a:rPr lang="en-US"/>
              <a:t>20XX</a:t>
            </a:r>
            <a:endParaRPr lang="en-US" dirty="0"/>
          </a:p>
        </p:txBody>
      </p:sp>
      <p:sp>
        <p:nvSpPr>
          <p:cNvPr id="4" name="Footer Placeholder 3">
            <a:extLst>
              <a:ext uri="{FF2B5EF4-FFF2-40B4-BE49-F238E27FC236}">
                <a16:creationId xmlns:a16="http://schemas.microsoft.com/office/drawing/2014/main" id="{31FBD80C-6CA1-42DB-B732-4807A27DA8C7}"/>
              </a:ext>
            </a:extLst>
          </p:cNvPr>
          <p:cNvSpPr>
            <a:spLocks noGrp="1"/>
          </p:cNvSpPr>
          <p:nvPr>
            <p:ph type="ftr" sz="quarter" idx="11"/>
          </p:nvPr>
        </p:nvSpPr>
        <p:spPr/>
        <p:txBody>
          <a:bodyPr/>
          <a:lstStyle/>
          <a:p>
            <a:r>
              <a:rPr lang="en-US"/>
              <a:t>Sample Footer Text</a:t>
            </a:r>
            <a:endParaRPr lang="en-US" dirty="0"/>
          </a:p>
        </p:txBody>
      </p:sp>
      <p:sp>
        <p:nvSpPr>
          <p:cNvPr id="5" name="Slide Number Placeholder 4">
            <a:extLst>
              <a:ext uri="{FF2B5EF4-FFF2-40B4-BE49-F238E27FC236}">
                <a16:creationId xmlns:a16="http://schemas.microsoft.com/office/drawing/2014/main" id="{B7A9DA86-C177-42C6-90F8-37C6844A2AA8}"/>
              </a:ext>
            </a:extLst>
          </p:cNvPr>
          <p:cNvSpPr>
            <a:spLocks noGrp="1"/>
          </p:cNvSpPr>
          <p:nvPr>
            <p:ph type="sldNum" sz="quarter" idx="12"/>
          </p:nvPr>
        </p:nvSpPr>
        <p:spPr/>
        <p:txBody>
          <a:bodyPr/>
          <a:lstStyle/>
          <a:p>
            <a:fld id="{294A09A9-5501-47C1-A89A-A340965A2BE2}" type="slidenum">
              <a:rPr lang="en-US" smtClean="0"/>
              <a:t>‹#›</a:t>
            </a:fld>
            <a:endParaRPr lang="en-US" dirty="0"/>
          </a:p>
        </p:txBody>
      </p:sp>
      <p:cxnSp>
        <p:nvCxnSpPr>
          <p:cNvPr id="91" name="Straight Connector 90">
            <a:extLst>
              <a:ext uri="{FF2B5EF4-FFF2-40B4-BE49-F238E27FC236}">
                <a16:creationId xmlns:a16="http://schemas.microsoft.com/office/drawing/2014/main" id="{A3805DED-0C97-4EF7-B1E1-0E016E053719}"/>
              </a:ext>
              <a:ext uri="{C183D7F6-B498-43B3-948B-1728B52AA6E4}">
                <adec:decorative xmlns:adec="http://schemas.microsoft.com/office/drawing/2017/decorative" val="1"/>
              </a:ext>
            </a:extLst>
          </p:cNvPr>
          <p:cNvCxnSpPr>
            <a:cxnSpLocks/>
          </p:cNvCxnSpPr>
          <p:nvPr userDrawn="1">
            <p:extLst>
              <p:ext uri="{386F3935-93C4-4BCD-93E2-E3B085C9AB24}">
                <p16:designElem xmlns:p16="http://schemas.microsoft.com/office/powerpoint/2015/main" val="1"/>
              </p:ext>
            </p:extLst>
          </p:nvPr>
        </p:nvCxnSpPr>
        <p:spPr>
          <a:xfrm>
            <a:off x="9443525" y="2428148"/>
            <a:ext cx="540000"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grpSp>
        <p:nvGrpSpPr>
          <p:cNvPr id="92" name="Group 91">
            <a:extLst>
              <a:ext uri="{FF2B5EF4-FFF2-40B4-BE49-F238E27FC236}">
                <a16:creationId xmlns:a16="http://schemas.microsoft.com/office/drawing/2014/main" id="{6CA9855B-4072-4D45-821E-549FDF548137}"/>
              </a:ext>
              <a:ext uri="{C183D7F6-B498-43B3-948B-1728B52AA6E4}">
                <adec:decorative xmlns:adec="http://schemas.microsoft.com/office/drawing/2017/decorative" val="1"/>
              </a:ext>
            </a:extLst>
          </p:cNvPr>
          <p:cNvGrpSpPr>
            <a:grpSpLocks/>
          </p:cNvGrpSpPr>
          <p:nvPr userDrawn="1">
            <p:extLst>
              <p:ext uri="{386F3935-93C4-4BCD-93E2-E3B085C9AB24}">
                <p16:designElem xmlns:p16="http://schemas.microsoft.com/office/powerpoint/2015/main" val="1"/>
              </p:ext>
            </p:extLst>
          </p:nvPr>
        </p:nvGrpSpPr>
        <p:grpSpPr>
          <a:xfrm>
            <a:off x="28958" y="457964"/>
            <a:ext cx="7681842" cy="5937065"/>
            <a:chOff x="28958" y="457964"/>
            <a:chExt cx="7681842" cy="5937065"/>
          </a:xfrm>
        </p:grpSpPr>
        <p:grpSp>
          <p:nvGrpSpPr>
            <p:cNvPr id="94" name="Group 93">
              <a:extLst>
                <a:ext uri="{FF2B5EF4-FFF2-40B4-BE49-F238E27FC236}">
                  <a16:creationId xmlns:a16="http://schemas.microsoft.com/office/drawing/2014/main" id="{CD707C0C-4086-4F35-A8FC-A45D727AA61B}"/>
                </a:ext>
                <a:ext uri="{C183D7F6-B498-43B3-948B-1728B52AA6E4}">
                  <adec:decorative xmlns:adec="http://schemas.microsoft.com/office/drawing/2017/decorative" val="1"/>
                </a:ext>
              </a:extLst>
            </p:cNvPr>
            <p:cNvGrpSpPr>
              <a:grpSpLocks/>
            </p:cNvGrpSpPr>
            <p:nvPr>
              <p:extLst>
                <p:ext uri="{386F3935-93C4-4BCD-93E2-E3B085C9AB24}">
                  <p16:designElem xmlns:p16="http://schemas.microsoft.com/office/powerpoint/2015/main" val="1"/>
                </p:ext>
              </p:extLst>
            </p:nvPr>
          </p:nvGrpSpPr>
          <p:grpSpPr>
            <a:xfrm rot="18900000" flipH="1">
              <a:off x="3417239" y="1865958"/>
              <a:ext cx="1270000" cy="3384002"/>
              <a:chOff x="7920038" y="61913"/>
              <a:chExt cx="1270000" cy="3384002"/>
            </a:xfrm>
          </p:grpSpPr>
          <p:sp>
            <p:nvSpPr>
              <p:cNvPr id="195" name="Freeform 76">
                <a:extLst>
                  <a:ext uri="{FF2B5EF4-FFF2-40B4-BE49-F238E27FC236}">
                    <a16:creationId xmlns:a16="http://schemas.microsoft.com/office/drawing/2014/main" id="{3D21528F-9013-4CD7-9F7C-D3F36248816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7920038" y="61913"/>
                <a:ext cx="638175" cy="2843213"/>
              </a:xfrm>
              <a:custGeom>
                <a:avLst/>
                <a:gdLst>
                  <a:gd name="T0" fmla="*/ 0 w 134"/>
                  <a:gd name="T1" fmla="*/ 298 h 597"/>
                  <a:gd name="T2" fmla="*/ 134 w 134"/>
                  <a:gd name="T3" fmla="*/ 597 h 597"/>
                  <a:gd name="T4" fmla="*/ 134 w 134"/>
                  <a:gd name="T5" fmla="*/ 0 h 597"/>
                  <a:gd name="T6" fmla="*/ 0 w 134"/>
                  <a:gd name="T7" fmla="*/ 298 h 597"/>
                </a:gdLst>
                <a:ahLst/>
                <a:cxnLst>
                  <a:cxn ang="0">
                    <a:pos x="T0" y="T1"/>
                  </a:cxn>
                  <a:cxn ang="0">
                    <a:pos x="T2" y="T3"/>
                  </a:cxn>
                  <a:cxn ang="0">
                    <a:pos x="T4" y="T5"/>
                  </a:cxn>
                  <a:cxn ang="0">
                    <a:pos x="T6" y="T7"/>
                  </a:cxn>
                </a:cxnLst>
                <a:rect l="0" t="0" r="r" b="b"/>
                <a:pathLst>
                  <a:path w="134" h="597">
                    <a:moveTo>
                      <a:pt x="0" y="298"/>
                    </a:moveTo>
                    <a:cubicBezTo>
                      <a:pt x="0" y="417"/>
                      <a:pt x="52" y="523"/>
                      <a:pt x="134" y="597"/>
                    </a:cubicBezTo>
                    <a:cubicBezTo>
                      <a:pt x="134" y="0"/>
                      <a:pt x="134" y="0"/>
                      <a:pt x="134" y="0"/>
                    </a:cubicBezTo>
                    <a:cubicBezTo>
                      <a:pt x="52" y="74"/>
                      <a:pt x="0" y="180"/>
                      <a:pt x="0" y="298"/>
                    </a:cubicBez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96" name="Freeform 77">
                <a:extLst>
                  <a:ext uri="{FF2B5EF4-FFF2-40B4-BE49-F238E27FC236}">
                    <a16:creationId xmlns:a16="http://schemas.microsoft.com/office/drawing/2014/main" id="{06A8F5A2-62EC-4CDC-945A-E6C50C86CA2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558213" y="61913"/>
                <a:ext cx="631825" cy="2843213"/>
              </a:xfrm>
              <a:custGeom>
                <a:avLst/>
                <a:gdLst>
                  <a:gd name="T0" fmla="*/ 0 w 133"/>
                  <a:gd name="T1" fmla="*/ 0 h 597"/>
                  <a:gd name="T2" fmla="*/ 0 w 133"/>
                  <a:gd name="T3" fmla="*/ 597 h 597"/>
                  <a:gd name="T4" fmla="*/ 133 w 133"/>
                  <a:gd name="T5" fmla="*/ 298 h 597"/>
                  <a:gd name="T6" fmla="*/ 0 w 133"/>
                  <a:gd name="T7" fmla="*/ 0 h 597"/>
                </a:gdLst>
                <a:ahLst/>
                <a:cxnLst>
                  <a:cxn ang="0">
                    <a:pos x="T0" y="T1"/>
                  </a:cxn>
                  <a:cxn ang="0">
                    <a:pos x="T2" y="T3"/>
                  </a:cxn>
                  <a:cxn ang="0">
                    <a:pos x="T4" y="T5"/>
                  </a:cxn>
                  <a:cxn ang="0">
                    <a:pos x="T6" y="T7"/>
                  </a:cxn>
                </a:cxnLst>
                <a:rect l="0" t="0" r="r" b="b"/>
                <a:pathLst>
                  <a:path w="133" h="597">
                    <a:moveTo>
                      <a:pt x="0" y="0"/>
                    </a:moveTo>
                    <a:cubicBezTo>
                      <a:pt x="0" y="597"/>
                      <a:pt x="0" y="597"/>
                      <a:pt x="0" y="597"/>
                    </a:cubicBezTo>
                    <a:cubicBezTo>
                      <a:pt x="82" y="523"/>
                      <a:pt x="133" y="417"/>
                      <a:pt x="133" y="298"/>
                    </a:cubicBezTo>
                    <a:cubicBezTo>
                      <a:pt x="133" y="180"/>
                      <a:pt x="82" y="74"/>
                      <a:pt x="0" y="0"/>
                    </a:cubicBez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197" name="Group 196">
                <a:extLst>
                  <a:ext uri="{FF2B5EF4-FFF2-40B4-BE49-F238E27FC236}">
                    <a16:creationId xmlns:a16="http://schemas.microsoft.com/office/drawing/2014/main" id="{9625C8AA-1597-4CED-8301-18D382EF0DF5}"/>
                  </a:ext>
                  <a:ext uri="{C183D7F6-B498-43B3-948B-1728B52AA6E4}">
                    <adec:decorative xmlns:adec="http://schemas.microsoft.com/office/drawing/2017/decorative" val="1"/>
                  </a:ext>
                </a:extLst>
              </p:cNvPr>
              <p:cNvGrpSpPr>
                <a:grpSpLocks/>
              </p:cNvGrpSpPr>
              <p:nvPr>
                <p:extLst>
                  <p:ext uri="{386F3935-93C4-4BCD-93E2-E3B085C9AB24}">
                    <p16:designElem xmlns:p16="http://schemas.microsoft.com/office/powerpoint/2015/main" val="1"/>
                  </p:ext>
                </p:extLst>
              </p:nvPr>
            </p:nvGrpSpPr>
            <p:grpSpPr>
              <a:xfrm>
                <a:off x="7934326" y="61915"/>
                <a:ext cx="1241425" cy="3384000"/>
                <a:chOff x="7934326" y="61915"/>
                <a:chExt cx="1241425" cy="3384000"/>
              </a:xfrm>
            </p:grpSpPr>
            <p:sp>
              <p:nvSpPr>
                <p:cNvPr id="198" name="Line 90">
                  <a:extLst>
                    <a:ext uri="{FF2B5EF4-FFF2-40B4-BE49-F238E27FC236}">
                      <a16:creationId xmlns:a16="http://schemas.microsoft.com/office/drawing/2014/main" id="{5DF95B35-23E9-4724-A4F8-8ED718B5DE7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flipV="1">
                  <a:off x="8558213" y="61915"/>
                  <a:ext cx="0" cy="3384000"/>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9" name="Freeform 91">
                  <a:extLst>
                    <a:ext uri="{FF2B5EF4-FFF2-40B4-BE49-F238E27FC236}">
                      <a16:creationId xmlns:a16="http://schemas.microsoft.com/office/drawing/2014/main" id="{26C6754B-5776-451D-95ED-62AA4D0BAEF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181976" y="523875"/>
                  <a:ext cx="747713" cy="376238"/>
                </a:xfrm>
                <a:custGeom>
                  <a:avLst/>
                  <a:gdLst>
                    <a:gd name="T0" fmla="*/ 471 w 471"/>
                    <a:gd name="T1" fmla="*/ 0 h 237"/>
                    <a:gd name="T2" fmla="*/ 237 w 471"/>
                    <a:gd name="T3" fmla="*/ 237 h 237"/>
                    <a:gd name="T4" fmla="*/ 0 w 471"/>
                    <a:gd name="T5" fmla="*/ 0 h 237"/>
                  </a:gdLst>
                  <a:ahLst/>
                  <a:cxnLst>
                    <a:cxn ang="0">
                      <a:pos x="T0" y="T1"/>
                    </a:cxn>
                    <a:cxn ang="0">
                      <a:pos x="T2" y="T3"/>
                    </a:cxn>
                    <a:cxn ang="0">
                      <a:pos x="T4" y="T5"/>
                    </a:cxn>
                  </a:cxnLst>
                  <a:rect l="0" t="0" r="r" b="b"/>
                  <a:pathLst>
                    <a:path w="471" h="237">
                      <a:moveTo>
                        <a:pt x="471" y="0"/>
                      </a:moveTo>
                      <a:lnTo>
                        <a:pt x="237" y="237"/>
                      </a:lnTo>
                      <a:lnTo>
                        <a:pt x="0" y="0"/>
                      </a:lnTo>
                    </a:path>
                  </a:pathLst>
                </a:custGeom>
                <a:noFill/>
                <a:ln w="127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0" name="Freeform 92">
                  <a:extLst>
                    <a:ext uri="{FF2B5EF4-FFF2-40B4-BE49-F238E27FC236}">
                      <a16:creationId xmlns:a16="http://schemas.microsoft.com/office/drawing/2014/main" id="{A345A289-8D6C-4886-B54C-3E0D26D176E6}"/>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7977188" y="1028700"/>
                  <a:ext cx="1157288" cy="581025"/>
                </a:xfrm>
                <a:custGeom>
                  <a:avLst/>
                  <a:gdLst>
                    <a:gd name="T0" fmla="*/ 729 w 729"/>
                    <a:gd name="T1" fmla="*/ 0 h 366"/>
                    <a:gd name="T2" fmla="*/ 366 w 729"/>
                    <a:gd name="T3" fmla="*/ 366 h 366"/>
                    <a:gd name="T4" fmla="*/ 0 w 729"/>
                    <a:gd name="T5" fmla="*/ 0 h 366"/>
                  </a:gdLst>
                  <a:ahLst/>
                  <a:cxnLst>
                    <a:cxn ang="0">
                      <a:pos x="T0" y="T1"/>
                    </a:cxn>
                    <a:cxn ang="0">
                      <a:pos x="T2" y="T3"/>
                    </a:cxn>
                    <a:cxn ang="0">
                      <a:pos x="T4" y="T5"/>
                    </a:cxn>
                  </a:cxnLst>
                  <a:rect l="0" t="0" r="r" b="b"/>
                  <a:pathLst>
                    <a:path w="729" h="366">
                      <a:moveTo>
                        <a:pt x="729" y="0"/>
                      </a:moveTo>
                      <a:lnTo>
                        <a:pt x="366" y="366"/>
                      </a:lnTo>
                      <a:lnTo>
                        <a:pt x="0" y="0"/>
                      </a:lnTo>
                    </a:path>
                  </a:pathLst>
                </a:custGeom>
                <a:noFill/>
                <a:ln w="127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201" name="Freeform 93">
                  <a:extLst>
                    <a:ext uri="{FF2B5EF4-FFF2-40B4-BE49-F238E27FC236}">
                      <a16:creationId xmlns:a16="http://schemas.microsoft.com/office/drawing/2014/main" id="{5690D981-545B-4A73-A22E-6E701024ACF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7934326" y="1700213"/>
                  <a:ext cx="1241425" cy="619125"/>
                </a:xfrm>
                <a:custGeom>
                  <a:avLst/>
                  <a:gdLst>
                    <a:gd name="T0" fmla="*/ 782 w 782"/>
                    <a:gd name="T1" fmla="*/ 0 h 390"/>
                    <a:gd name="T2" fmla="*/ 393 w 782"/>
                    <a:gd name="T3" fmla="*/ 390 h 390"/>
                    <a:gd name="T4" fmla="*/ 0 w 782"/>
                    <a:gd name="T5" fmla="*/ 0 h 390"/>
                  </a:gdLst>
                  <a:ahLst/>
                  <a:cxnLst>
                    <a:cxn ang="0">
                      <a:pos x="T0" y="T1"/>
                    </a:cxn>
                    <a:cxn ang="0">
                      <a:pos x="T2" y="T3"/>
                    </a:cxn>
                    <a:cxn ang="0">
                      <a:pos x="T4" y="T5"/>
                    </a:cxn>
                  </a:cxnLst>
                  <a:rect l="0" t="0" r="r" b="b"/>
                  <a:pathLst>
                    <a:path w="782" h="390">
                      <a:moveTo>
                        <a:pt x="782" y="0"/>
                      </a:moveTo>
                      <a:lnTo>
                        <a:pt x="393" y="390"/>
                      </a:lnTo>
                      <a:lnTo>
                        <a:pt x="0" y="0"/>
                      </a:lnTo>
                    </a:path>
                  </a:pathLst>
                </a:custGeom>
                <a:noFill/>
                <a:ln w="127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95" name="Group 94">
              <a:extLst>
                <a:ext uri="{FF2B5EF4-FFF2-40B4-BE49-F238E27FC236}">
                  <a16:creationId xmlns:a16="http://schemas.microsoft.com/office/drawing/2014/main" id="{FCB89D53-605D-4497-A82E-C5CB7B9AB105}"/>
                </a:ext>
                <a:ext uri="{C183D7F6-B498-43B3-948B-1728B52AA6E4}">
                  <adec:decorative xmlns:adec="http://schemas.microsoft.com/office/drawing/2017/decorative" val="1"/>
                </a:ext>
              </a:extLst>
            </p:cNvPr>
            <p:cNvGrpSpPr>
              <a:grpSpLocks/>
            </p:cNvGrpSpPr>
            <p:nvPr>
              <p:extLst>
                <p:ext uri="{386F3935-93C4-4BCD-93E2-E3B085C9AB24}">
                  <p16:designElem xmlns:p16="http://schemas.microsoft.com/office/powerpoint/2015/main" val="1"/>
                </p:ext>
              </p:extLst>
            </p:nvPr>
          </p:nvGrpSpPr>
          <p:grpSpPr>
            <a:xfrm flipH="1">
              <a:off x="28958" y="457964"/>
              <a:ext cx="5539609" cy="5682348"/>
              <a:chOff x="6623433" y="457964"/>
              <a:chExt cx="5539609" cy="5682348"/>
            </a:xfrm>
          </p:grpSpPr>
          <p:grpSp>
            <p:nvGrpSpPr>
              <p:cNvPr id="146" name="Group 145">
                <a:extLst>
                  <a:ext uri="{FF2B5EF4-FFF2-40B4-BE49-F238E27FC236}">
                    <a16:creationId xmlns:a16="http://schemas.microsoft.com/office/drawing/2014/main" id="{4200751B-2483-40F5-8C14-EF64034D4531}"/>
                  </a:ext>
                  <a:ext uri="{C183D7F6-B498-43B3-948B-1728B52AA6E4}">
                    <adec:decorative xmlns:adec="http://schemas.microsoft.com/office/drawing/2017/decorative" val="1"/>
                  </a:ext>
                </a:extLst>
              </p:cNvPr>
              <p:cNvGrpSpPr>
                <a:grpSpLocks/>
              </p:cNvGrpSpPr>
              <p:nvPr>
                <p:extLst>
                  <p:ext uri="{386F3935-93C4-4BCD-93E2-E3B085C9AB24}">
                    <p16:designElem xmlns:p16="http://schemas.microsoft.com/office/powerpoint/2015/main" val="1"/>
                  </p:ext>
                </p:extLst>
              </p:nvPr>
            </p:nvGrpSpPr>
            <p:grpSpPr>
              <a:xfrm rot="2700000">
                <a:off x="9015028" y="2840007"/>
                <a:ext cx="2457452" cy="3838576"/>
                <a:chOff x="587375" y="280987"/>
                <a:chExt cx="2457452" cy="3838576"/>
              </a:xfrm>
            </p:grpSpPr>
            <p:sp>
              <p:nvSpPr>
                <p:cNvPr id="173" name="Freeform 64">
                  <a:extLst>
                    <a:ext uri="{FF2B5EF4-FFF2-40B4-BE49-F238E27FC236}">
                      <a16:creationId xmlns:a16="http://schemas.microsoft.com/office/drawing/2014/main" id="{A9677C6B-C435-43E3-BF18-DC35709C972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816102" y="1443038"/>
                  <a:ext cx="1228725" cy="790575"/>
                </a:xfrm>
                <a:custGeom>
                  <a:avLst/>
                  <a:gdLst>
                    <a:gd name="T0" fmla="*/ 162 w 258"/>
                    <a:gd name="T1" fmla="*/ 132 h 166"/>
                    <a:gd name="T2" fmla="*/ 258 w 258"/>
                    <a:gd name="T3" fmla="*/ 0 h 166"/>
                    <a:gd name="T4" fmla="*/ 0 w 258"/>
                    <a:gd name="T5" fmla="*/ 149 h 166"/>
                    <a:gd name="T6" fmla="*/ 162 w 258"/>
                    <a:gd name="T7" fmla="*/ 132 h 166"/>
                  </a:gdLst>
                  <a:ahLst/>
                  <a:cxnLst>
                    <a:cxn ang="0">
                      <a:pos x="T0" y="T1"/>
                    </a:cxn>
                    <a:cxn ang="0">
                      <a:pos x="T2" y="T3"/>
                    </a:cxn>
                    <a:cxn ang="0">
                      <a:pos x="T4" y="T5"/>
                    </a:cxn>
                    <a:cxn ang="0">
                      <a:pos x="T6" y="T7"/>
                    </a:cxn>
                  </a:cxnLst>
                  <a:rect l="0" t="0" r="r" b="b"/>
                  <a:pathLst>
                    <a:path w="258" h="166">
                      <a:moveTo>
                        <a:pt x="162" y="132"/>
                      </a:moveTo>
                      <a:cubicBezTo>
                        <a:pt x="214" y="102"/>
                        <a:pt x="247" y="54"/>
                        <a:pt x="258" y="0"/>
                      </a:cubicBezTo>
                      <a:cubicBezTo>
                        <a:pt x="0" y="149"/>
                        <a:pt x="0" y="149"/>
                        <a:pt x="0" y="149"/>
                      </a:cubicBezTo>
                      <a:cubicBezTo>
                        <a:pt x="52" y="166"/>
                        <a:pt x="111" y="162"/>
                        <a:pt x="162"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74" name="Freeform 81">
                  <a:extLst>
                    <a:ext uri="{FF2B5EF4-FFF2-40B4-BE49-F238E27FC236}">
                      <a16:creationId xmlns:a16="http://schemas.microsoft.com/office/drawing/2014/main" id="{56E374F1-3376-4D82-B66C-A0588A30F02F}"/>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816101" y="2205038"/>
                  <a:ext cx="1228725" cy="790575"/>
                </a:xfrm>
                <a:custGeom>
                  <a:avLst/>
                  <a:gdLst>
                    <a:gd name="T0" fmla="*/ 162 w 258"/>
                    <a:gd name="T1" fmla="*/ 132 h 166"/>
                    <a:gd name="T2" fmla="*/ 258 w 258"/>
                    <a:gd name="T3" fmla="*/ 0 h 166"/>
                    <a:gd name="T4" fmla="*/ 0 w 258"/>
                    <a:gd name="T5" fmla="*/ 149 h 166"/>
                    <a:gd name="T6" fmla="*/ 162 w 258"/>
                    <a:gd name="T7" fmla="*/ 132 h 166"/>
                  </a:gdLst>
                  <a:ahLst/>
                  <a:cxnLst>
                    <a:cxn ang="0">
                      <a:pos x="T0" y="T1"/>
                    </a:cxn>
                    <a:cxn ang="0">
                      <a:pos x="T2" y="T3"/>
                    </a:cxn>
                    <a:cxn ang="0">
                      <a:pos x="T4" y="T5"/>
                    </a:cxn>
                    <a:cxn ang="0">
                      <a:pos x="T6" y="T7"/>
                    </a:cxn>
                  </a:cxnLst>
                  <a:rect l="0" t="0" r="r" b="b"/>
                  <a:pathLst>
                    <a:path w="258" h="166">
                      <a:moveTo>
                        <a:pt x="162" y="132"/>
                      </a:moveTo>
                      <a:cubicBezTo>
                        <a:pt x="214" y="102"/>
                        <a:pt x="247" y="54"/>
                        <a:pt x="258" y="0"/>
                      </a:cubicBezTo>
                      <a:cubicBezTo>
                        <a:pt x="0" y="149"/>
                        <a:pt x="0" y="149"/>
                        <a:pt x="0" y="149"/>
                      </a:cubicBezTo>
                      <a:cubicBezTo>
                        <a:pt x="52" y="166"/>
                        <a:pt x="111" y="162"/>
                        <a:pt x="162"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75" name="Freeform 61">
                  <a:extLst>
                    <a:ext uri="{FF2B5EF4-FFF2-40B4-BE49-F238E27FC236}">
                      <a16:creationId xmlns:a16="http://schemas.microsoft.com/office/drawing/2014/main" id="{979B4E97-34CE-4034-8523-F1584A03448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87376" y="1443038"/>
                  <a:ext cx="1228725" cy="790575"/>
                </a:xfrm>
                <a:custGeom>
                  <a:avLst/>
                  <a:gdLst>
                    <a:gd name="T0" fmla="*/ 95 w 258"/>
                    <a:gd name="T1" fmla="*/ 132 h 166"/>
                    <a:gd name="T2" fmla="*/ 258 w 258"/>
                    <a:gd name="T3" fmla="*/ 149 h 166"/>
                    <a:gd name="T4" fmla="*/ 0 w 258"/>
                    <a:gd name="T5" fmla="*/ 0 h 166"/>
                    <a:gd name="T6" fmla="*/ 95 w 258"/>
                    <a:gd name="T7" fmla="*/ 132 h 166"/>
                  </a:gdLst>
                  <a:ahLst/>
                  <a:cxnLst>
                    <a:cxn ang="0">
                      <a:pos x="T0" y="T1"/>
                    </a:cxn>
                    <a:cxn ang="0">
                      <a:pos x="T2" y="T3"/>
                    </a:cxn>
                    <a:cxn ang="0">
                      <a:pos x="T4" y="T5"/>
                    </a:cxn>
                    <a:cxn ang="0">
                      <a:pos x="T6" y="T7"/>
                    </a:cxn>
                  </a:cxnLst>
                  <a:rect l="0" t="0" r="r" b="b"/>
                  <a:pathLst>
                    <a:path w="258" h="166">
                      <a:moveTo>
                        <a:pt x="95" y="132"/>
                      </a:moveTo>
                      <a:cubicBezTo>
                        <a:pt x="147" y="162"/>
                        <a:pt x="206" y="166"/>
                        <a:pt x="258" y="149"/>
                      </a:cubicBezTo>
                      <a:cubicBezTo>
                        <a:pt x="0" y="0"/>
                        <a:pt x="0" y="0"/>
                        <a:pt x="0" y="0"/>
                      </a:cubicBezTo>
                      <a:cubicBezTo>
                        <a:pt x="11" y="54"/>
                        <a:pt x="44" y="102"/>
                        <a:pt x="95"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76" name="Freeform 78">
                  <a:extLst>
                    <a:ext uri="{FF2B5EF4-FFF2-40B4-BE49-F238E27FC236}">
                      <a16:creationId xmlns:a16="http://schemas.microsoft.com/office/drawing/2014/main" id="{F4C4EFFF-E30B-4F0B-9ED4-FF63047DCBD6}"/>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87376" y="2205037"/>
                  <a:ext cx="1228725" cy="790575"/>
                </a:xfrm>
                <a:custGeom>
                  <a:avLst/>
                  <a:gdLst>
                    <a:gd name="T0" fmla="*/ 95 w 258"/>
                    <a:gd name="T1" fmla="*/ 132 h 166"/>
                    <a:gd name="T2" fmla="*/ 258 w 258"/>
                    <a:gd name="T3" fmla="*/ 149 h 166"/>
                    <a:gd name="T4" fmla="*/ 0 w 258"/>
                    <a:gd name="T5" fmla="*/ 0 h 166"/>
                    <a:gd name="T6" fmla="*/ 95 w 258"/>
                    <a:gd name="T7" fmla="*/ 132 h 166"/>
                  </a:gdLst>
                  <a:ahLst/>
                  <a:cxnLst>
                    <a:cxn ang="0">
                      <a:pos x="T0" y="T1"/>
                    </a:cxn>
                    <a:cxn ang="0">
                      <a:pos x="T2" y="T3"/>
                    </a:cxn>
                    <a:cxn ang="0">
                      <a:pos x="T4" y="T5"/>
                    </a:cxn>
                    <a:cxn ang="0">
                      <a:pos x="T6" y="T7"/>
                    </a:cxn>
                  </a:cxnLst>
                  <a:rect l="0" t="0" r="r" b="b"/>
                  <a:pathLst>
                    <a:path w="258" h="166">
                      <a:moveTo>
                        <a:pt x="95" y="132"/>
                      </a:moveTo>
                      <a:cubicBezTo>
                        <a:pt x="147" y="162"/>
                        <a:pt x="206" y="166"/>
                        <a:pt x="258" y="149"/>
                      </a:cubicBezTo>
                      <a:cubicBezTo>
                        <a:pt x="0" y="0"/>
                        <a:pt x="0" y="0"/>
                        <a:pt x="0" y="0"/>
                      </a:cubicBezTo>
                      <a:cubicBezTo>
                        <a:pt x="11" y="54"/>
                        <a:pt x="44" y="102"/>
                        <a:pt x="95"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77" name="Freeform 84">
                  <a:extLst>
                    <a:ext uri="{FF2B5EF4-FFF2-40B4-BE49-F238E27FC236}">
                      <a16:creationId xmlns:a16="http://schemas.microsoft.com/office/drawing/2014/main" id="{173FDB7E-F5CA-497D-95CF-7A00D6789CF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87376" y="2967038"/>
                  <a:ext cx="1228725" cy="790575"/>
                </a:xfrm>
                <a:custGeom>
                  <a:avLst/>
                  <a:gdLst>
                    <a:gd name="T0" fmla="*/ 95 w 258"/>
                    <a:gd name="T1" fmla="*/ 132 h 166"/>
                    <a:gd name="T2" fmla="*/ 258 w 258"/>
                    <a:gd name="T3" fmla="*/ 149 h 166"/>
                    <a:gd name="T4" fmla="*/ 0 w 258"/>
                    <a:gd name="T5" fmla="*/ 0 h 166"/>
                    <a:gd name="T6" fmla="*/ 95 w 258"/>
                    <a:gd name="T7" fmla="*/ 132 h 166"/>
                  </a:gdLst>
                  <a:ahLst/>
                  <a:cxnLst>
                    <a:cxn ang="0">
                      <a:pos x="T0" y="T1"/>
                    </a:cxn>
                    <a:cxn ang="0">
                      <a:pos x="T2" y="T3"/>
                    </a:cxn>
                    <a:cxn ang="0">
                      <a:pos x="T4" y="T5"/>
                    </a:cxn>
                    <a:cxn ang="0">
                      <a:pos x="T6" y="T7"/>
                    </a:cxn>
                  </a:cxnLst>
                  <a:rect l="0" t="0" r="r" b="b"/>
                  <a:pathLst>
                    <a:path w="258" h="166">
                      <a:moveTo>
                        <a:pt x="95" y="132"/>
                      </a:moveTo>
                      <a:cubicBezTo>
                        <a:pt x="147" y="162"/>
                        <a:pt x="206" y="166"/>
                        <a:pt x="258" y="149"/>
                      </a:cubicBezTo>
                      <a:cubicBezTo>
                        <a:pt x="0" y="0"/>
                        <a:pt x="0" y="0"/>
                        <a:pt x="0" y="0"/>
                      </a:cubicBezTo>
                      <a:cubicBezTo>
                        <a:pt x="11" y="54"/>
                        <a:pt x="44" y="102"/>
                        <a:pt x="95"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78" name="Freeform 87">
                  <a:extLst>
                    <a:ext uri="{FF2B5EF4-FFF2-40B4-BE49-F238E27FC236}">
                      <a16:creationId xmlns:a16="http://schemas.microsoft.com/office/drawing/2014/main" id="{42266BB1-5605-4F64-B071-80A97BAD9C3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816101" y="2967037"/>
                  <a:ext cx="1228725" cy="790575"/>
                </a:xfrm>
                <a:custGeom>
                  <a:avLst/>
                  <a:gdLst>
                    <a:gd name="T0" fmla="*/ 162 w 258"/>
                    <a:gd name="T1" fmla="*/ 132 h 166"/>
                    <a:gd name="T2" fmla="*/ 258 w 258"/>
                    <a:gd name="T3" fmla="*/ 0 h 166"/>
                    <a:gd name="T4" fmla="*/ 0 w 258"/>
                    <a:gd name="T5" fmla="*/ 149 h 166"/>
                    <a:gd name="T6" fmla="*/ 162 w 258"/>
                    <a:gd name="T7" fmla="*/ 132 h 166"/>
                  </a:gdLst>
                  <a:ahLst/>
                  <a:cxnLst>
                    <a:cxn ang="0">
                      <a:pos x="T0" y="T1"/>
                    </a:cxn>
                    <a:cxn ang="0">
                      <a:pos x="T2" y="T3"/>
                    </a:cxn>
                    <a:cxn ang="0">
                      <a:pos x="T4" y="T5"/>
                    </a:cxn>
                    <a:cxn ang="0">
                      <a:pos x="T6" y="T7"/>
                    </a:cxn>
                  </a:cxnLst>
                  <a:rect l="0" t="0" r="r" b="b"/>
                  <a:pathLst>
                    <a:path w="258" h="166">
                      <a:moveTo>
                        <a:pt x="162" y="132"/>
                      </a:moveTo>
                      <a:cubicBezTo>
                        <a:pt x="214" y="102"/>
                        <a:pt x="247" y="54"/>
                        <a:pt x="258" y="0"/>
                      </a:cubicBezTo>
                      <a:cubicBezTo>
                        <a:pt x="0" y="149"/>
                        <a:pt x="0" y="149"/>
                        <a:pt x="0" y="149"/>
                      </a:cubicBezTo>
                      <a:cubicBezTo>
                        <a:pt x="52" y="166"/>
                        <a:pt x="111" y="162"/>
                        <a:pt x="162"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79" name="Freeform 60">
                  <a:extLst>
                    <a:ext uri="{FF2B5EF4-FFF2-40B4-BE49-F238E27FC236}">
                      <a16:creationId xmlns:a16="http://schemas.microsoft.com/office/drawing/2014/main" id="{90D15A2A-0F2D-4AB8-8252-303BA5DB3B0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816101" y="280987"/>
                  <a:ext cx="319088" cy="1419225"/>
                </a:xfrm>
                <a:custGeom>
                  <a:avLst/>
                  <a:gdLst>
                    <a:gd name="T0" fmla="*/ 0 w 67"/>
                    <a:gd name="T1" fmla="*/ 0 h 298"/>
                    <a:gd name="T2" fmla="*/ 0 w 67"/>
                    <a:gd name="T3" fmla="*/ 298 h 298"/>
                    <a:gd name="T4" fmla="*/ 67 w 67"/>
                    <a:gd name="T5" fmla="*/ 149 h 298"/>
                    <a:gd name="T6" fmla="*/ 0 w 67"/>
                    <a:gd name="T7" fmla="*/ 0 h 298"/>
                  </a:gdLst>
                  <a:ahLst/>
                  <a:cxnLst>
                    <a:cxn ang="0">
                      <a:pos x="T0" y="T1"/>
                    </a:cxn>
                    <a:cxn ang="0">
                      <a:pos x="T2" y="T3"/>
                    </a:cxn>
                    <a:cxn ang="0">
                      <a:pos x="T4" y="T5"/>
                    </a:cxn>
                    <a:cxn ang="0">
                      <a:pos x="T6" y="T7"/>
                    </a:cxn>
                  </a:cxnLst>
                  <a:rect l="0" t="0" r="r" b="b"/>
                  <a:pathLst>
                    <a:path w="67" h="298">
                      <a:moveTo>
                        <a:pt x="0" y="0"/>
                      </a:moveTo>
                      <a:cubicBezTo>
                        <a:pt x="0" y="298"/>
                        <a:pt x="0" y="298"/>
                        <a:pt x="0" y="298"/>
                      </a:cubicBezTo>
                      <a:cubicBezTo>
                        <a:pt x="41" y="261"/>
                        <a:pt x="67" y="208"/>
                        <a:pt x="67" y="149"/>
                      </a:cubicBezTo>
                      <a:cubicBezTo>
                        <a:pt x="67" y="89"/>
                        <a:pt x="41" y="36"/>
                        <a:pt x="0" y="0"/>
                      </a:cubicBez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80" name="Freeform 59">
                  <a:extLst>
                    <a:ext uri="{FF2B5EF4-FFF2-40B4-BE49-F238E27FC236}">
                      <a16:creationId xmlns:a16="http://schemas.microsoft.com/office/drawing/2014/main" id="{E676282C-5FCF-4E29-AE15-2545F1A685E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97013" y="280987"/>
                  <a:ext cx="319088" cy="1419225"/>
                </a:xfrm>
                <a:custGeom>
                  <a:avLst/>
                  <a:gdLst>
                    <a:gd name="T0" fmla="*/ 0 w 67"/>
                    <a:gd name="T1" fmla="*/ 149 h 298"/>
                    <a:gd name="T2" fmla="*/ 67 w 67"/>
                    <a:gd name="T3" fmla="*/ 298 h 298"/>
                    <a:gd name="T4" fmla="*/ 67 w 67"/>
                    <a:gd name="T5" fmla="*/ 0 h 298"/>
                    <a:gd name="T6" fmla="*/ 0 w 67"/>
                    <a:gd name="T7" fmla="*/ 149 h 298"/>
                  </a:gdLst>
                  <a:ahLst/>
                  <a:cxnLst>
                    <a:cxn ang="0">
                      <a:pos x="T0" y="T1"/>
                    </a:cxn>
                    <a:cxn ang="0">
                      <a:pos x="T2" y="T3"/>
                    </a:cxn>
                    <a:cxn ang="0">
                      <a:pos x="T4" y="T5"/>
                    </a:cxn>
                    <a:cxn ang="0">
                      <a:pos x="T6" y="T7"/>
                    </a:cxn>
                  </a:cxnLst>
                  <a:rect l="0" t="0" r="r" b="b"/>
                  <a:pathLst>
                    <a:path w="67" h="298">
                      <a:moveTo>
                        <a:pt x="0" y="149"/>
                      </a:moveTo>
                      <a:cubicBezTo>
                        <a:pt x="0" y="208"/>
                        <a:pt x="26" y="261"/>
                        <a:pt x="67" y="298"/>
                      </a:cubicBezTo>
                      <a:cubicBezTo>
                        <a:pt x="67" y="0"/>
                        <a:pt x="67" y="0"/>
                        <a:pt x="67" y="0"/>
                      </a:cubicBezTo>
                      <a:cubicBezTo>
                        <a:pt x="26" y="36"/>
                        <a:pt x="0" y="89"/>
                        <a:pt x="0" y="149"/>
                      </a:cubicBez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81" name="Freeform 62">
                  <a:extLst>
                    <a:ext uri="{FF2B5EF4-FFF2-40B4-BE49-F238E27FC236}">
                      <a16:creationId xmlns:a16="http://schemas.microsoft.com/office/drawing/2014/main" id="{AF7EC2A1-EAFC-4851-A4E3-47811C4456B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87375" y="1390651"/>
                  <a:ext cx="1228725" cy="761999"/>
                </a:xfrm>
                <a:custGeom>
                  <a:avLst/>
                  <a:gdLst>
                    <a:gd name="T0" fmla="*/ 0 w 258"/>
                    <a:gd name="T1" fmla="*/ 17 h 166"/>
                    <a:gd name="T2" fmla="*/ 258 w 258"/>
                    <a:gd name="T3" fmla="*/ 166 h 166"/>
                    <a:gd name="T4" fmla="*/ 162 w 258"/>
                    <a:gd name="T5" fmla="*/ 34 h 166"/>
                    <a:gd name="T6" fmla="*/ 0 w 258"/>
                    <a:gd name="T7" fmla="*/ 17 h 166"/>
                  </a:gdLst>
                  <a:ahLst/>
                  <a:cxnLst>
                    <a:cxn ang="0">
                      <a:pos x="T0" y="T1"/>
                    </a:cxn>
                    <a:cxn ang="0">
                      <a:pos x="T2" y="T3"/>
                    </a:cxn>
                    <a:cxn ang="0">
                      <a:pos x="T4" y="T5"/>
                    </a:cxn>
                    <a:cxn ang="0">
                      <a:pos x="T6" y="T7"/>
                    </a:cxn>
                  </a:cxnLst>
                  <a:rect l="0" t="0" r="r" b="b"/>
                  <a:pathLst>
                    <a:path w="258" h="166">
                      <a:moveTo>
                        <a:pt x="0" y="17"/>
                      </a:moveTo>
                      <a:cubicBezTo>
                        <a:pt x="258" y="166"/>
                        <a:pt x="258" y="166"/>
                        <a:pt x="258" y="166"/>
                      </a:cubicBezTo>
                      <a:cubicBezTo>
                        <a:pt x="247" y="112"/>
                        <a:pt x="213" y="63"/>
                        <a:pt x="162" y="34"/>
                      </a:cubicBezTo>
                      <a:cubicBezTo>
                        <a:pt x="111" y="4"/>
                        <a:pt x="52" y="0"/>
                        <a:pt x="0" y="17"/>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82" name="Freeform 65">
                  <a:extLst>
                    <a:ext uri="{FF2B5EF4-FFF2-40B4-BE49-F238E27FC236}">
                      <a16:creationId xmlns:a16="http://schemas.microsoft.com/office/drawing/2014/main" id="{6F9BD94B-F299-45D3-B66E-F20FBC9246D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816101" y="1362075"/>
                  <a:ext cx="1228725" cy="790575"/>
                </a:xfrm>
                <a:custGeom>
                  <a:avLst/>
                  <a:gdLst>
                    <a:gd name="T0" fmla="*/ 0 w 258"/>
                    <a:gd name="T1" fmla="*/ 166 h 166"/>
                    <a:gd name="T2" fmla="*/ 258 w 258"/>
                    <a:gd name="T3" fmla="*/ 17 h 166"/>
                    <a:gd name="T4" fmla="*/ 96 w 258"/>
                    <a:gd name="T5" fmla="*/ 34 h 166"/>
                    <a:gd name="T6" fmla="*/ 0 w 258"/>
                    <a:gd name="T7" fmla="*/ 166 h 166"/>
                  </a:gdLst>
                  <a:ahLst/>
                  <a:cxnLst>
                    <a:cxn ang="0">
                      <a:pos x="T0" y="T1"/>
                    </a:cxn>
                    <a:cxn ang="0">
                      <a:pos x="T2" y="T3"/>
                    </a:cxn>
                    <a:cxn ang="0">
                      <a:pos x="T4" y="T5"/>
                    </a:cxn>
                    <a:cxn ang="0">
                      <a:pos x="T6" y="T7"/>
                    </a:cxn>
                  </a:cxnLst>
                  <a:rect l="0" t="0" r="r" b="b"/>
                  <a:pathLst>
                    <a:path w="258" h="166">
                      <a:moveTo>
                        <a:pt x="0" y="166"/>
                      </a:moveTo>
                      <a:cubicBezTo>
                        <a:pt x="258" y="17"/>
                        <a:pt x="258" y="17"/>
                        <a:pt x="258" y="17"/>
                      </a:cubicBezTo>
                      <a:cubicBezTo>
                        <a:pt x="206" y="0"/>
                        <a:pt x="147" y="4"/>
                        <a:pt x="96" y="34"/>
                      </a:cubicBezTo>
                      <a:cubicBezTo>
                        <a:pt x="44" y="63"/>
                        <a:pt x="11" y="112"/>
                        <a:pt x="0" y="166"/>
                      </a:cubicBezTo>
                      <a:close/>
                    </a:path>
                  </a:pathLst>
                </a:custGeom>
                <a:gradFill flip="none" rotWithShape="0">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83" name="Freeform 79">
                  <a:extLst>
                    <a:ext uri="{FF2B5EF4-FFF2-40B4-BE49-F238E27FC236}">
                      <a16:creationId xmlns:a16="http://schemas.microsoft.com/office/drawing/2014/main" id="{50E616C9-EAB1-4990-B569-17C6CB08891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87376" y="2124075"/>
                  <a:ext cx="1228725" cy="790575"/>
                </a:xfrm>
                <a:custGeom>
                  <a:avLst/>
                  <a:gdLst>
                    <a:gd name="T0" fmla="*/ 0 w 258"/>
                    <a:gd name="T1" fmla="*/ 17 h 166"/>
                    <a:gd name="T2" fmla="*/ 258 w 258"/>
                    <a:gd name="T3" fmla="*/ 166 h 166"/>
                    <a:gd name="T4" fmla="*/ 162 w 258"/>
                    <a:gd name="T5" fmla="*/ 34 h 166"/>
                    <a:gd name="T6" fmla="*/ 0 w 258"/>
                    <a:gd name="T7" fmla="*/ 17 h 166"/>
                  </a:gdLst>
                  <a:ahLst/>
                  <a:cxnLst>
                    <a:cxn ang="0">
                      <a:pos x="T0" y="T1"/>
                    </a:cxn>
                    <a:cxn ang="0">
                      <a:pos x="T2" y="T3"/>
                    </a:cxn>
                    <a:cxn ang="0">
                      <a:pos x="T4" y="T5"/>
                    </a:cxn>
                    <a:cxn ang="0">
                      <a:pos x="T6" y="T7"/>
                    </a:cxn>
                  </a:cxnLst>
                  <a:rect l="0" t="0" r="r" b="b"/>
                  <a:pathLst>
                    <a:path w="258" h="166">
                      <a:moveTo>
                        <a:pt x="0" y="17"/>
                      </a:moveTo>
                      <a:cubicBezTo>
                        <a:pt x="258" y="166"/>
                        <a:pt x="258" y="166"/>
                        <a:pt x="258" y="166"/>
                      </a:cubicBezTo>
                      <a:cubicBezTo>
                        <a:pt x="247" y="112"/>
                        <a:pt x="213" y="63"/>
                        <a:pt x="162" y="34"/>
                      </a:cubicBezTo>
                      <a:cubicBezTo>
                        <a:pt x="111" y="4"/>
                        <a:pt x="52" y="0"/>
                        <a:pt x="0" y="17"/>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84" name="Freeform 82">
                  <a:extLst>
                    <a:ext uri="{FF2B5EF4-FFF2-40B4-BE49-F238E27FC236}">
                      <a16:creationId xmlns:a16="http://schemas.microsoft.com/office/drawing/2014/main" id="{2F983FB0-2CC2-4D5F-A331-4130F138E91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816101" y="2124075"/>
                  <a:ext cx="1228725" cy="790575"/>
                </a:xfrm>
                <a:custGeom>
                  <a:avLst/>
                  <a:gdLst>
                    <a:gd name="T0" fmla="*/ 0 w 258"/>
                    <a:gd name="T1" fmla="*/ 166 h 166"/>
                    <a:gd name="T2" fmla="*/ 258 w 258"/>
                    <a:gd name="T3" fmla="*/ 17 h 166"/>
                    <a:gd name="T4" fmla="*/ 96 w 258"/>
                    <a:gd name="T5" fmla="*/ 34 h 166"/>
                    <a:gd name="T6" fmla="*/ 0 w 258"/>
                    <a:gd name="T7" fmla="*/ 166 h 166"/>
                  </a:gdLst>
                  <a:ahLst/>
                  <a:cxnLst>
                    <a:cxn ang="0">
                      <a:pos x="T0" y="T1"/>
                    </a:cxn>
                    <a:cxn ang="0">
                      <a:pos x="T2" y="T3"/>
                    </a:cxn>
                    <a:cxn ang="0">
                      <a:pos x="T4" y="T5"/>
                    </a:cxn>
                    <a:cxn ang="0">
                      <a:pos x="T6" y="T7"/>
                    </a:cxn>
                  </a:cxnLst>
                  <a:rect l="0" t="0" r="r" b="b"/>
                  <a:pathLst>
                    <a:path w="258" h="166">
                      <a:moveTo>
                        <a:pt x="0" y="166"/>
                      </a:moveTo>
                      <a:cubicBezTo>
                        <a:pt x="258" y="17"/>
                        <a:pt x="258" y="17"/>
                        <a:pt x="258" y="17"/>
                      </a:cubicBezTo>
                      <a:cubicBezTo>
                        <a:pt x="206" y="0"/>
                        <a:pt x="147" y="4"/>
                        <a:pt x="96" y="34"/>
                      </a:cubicBezTo>
                      <a:cubicBezTo>
                        <a:pt x="44" y="63"/>
                        <a:pt x="11" y="112"/>
                        <a:pt x="0" y="166"/>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85" name="Freeform 85">
                  <a:extLst>
                    <a:ext uri="{FF2B5EF4-FFF2-40B4-BE49-F238E27FC236}">
                      <a16:creationId xmlns:a16="http://schemas.microsoft.com/office/drawing/2014/main" id="{B1ABC269-0802-4C4A-9E57-6F876F122C8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87376" y="2886075"/>
                  <a:ext cx="1228725" cy="790575"/>
                </a:xfrm>
                <a:custGeom>
                  <a:avLst/>
                  <a:gdLst>
                    <a:gd name="T0" fmla="*/ 0 w 258"/>
                    <a:gd name="T1" fmla="*/ 17 h 166"/>
                    <a:gd name="T2" fmla="*/ 258 w 258"/>
                    <a:gd name="T3" fmla="*/ 166 h 166"/>
                    <a:gd name="T4" fmla="*/ 162 w 258"/>
                    <a:gd name="T5" fmla="*/ 34 h 166"/>
                    <a:gd name="T6" fmla="*/ 0 w 258"/>
                    <a:gd name="T7" fmla="*/ 17 h 166"/>
                  </a:gdLst>
                  <a:ahLst/>
                  <a:cxnLst>
                    <a:cxn ang="0">
                      <a:pos x="T0" y="T1"/>
                    </a:cxn>
                    <a:cxn ang="0">
                      <a:pos x="T2" y="T3"/>
                    </a:cxn>
                    <a:cxn ang="0">
                      <a:pos x="T4" y="T5"/>
                    </a:cxn>
                    <a:cxn ang="0">
                      <a:pos x="T6" y="T7"/>
                    </a:cxn>
                  </a:cxnLst>
                  <a:rect l="0" t="0" r="r" b="b"/>
                  <a:pathLst>
                    <a:path w="258" h="166">
                      <a:moveTo>
                        <a:pt x="0" y="17"/>
                      </a:moveTo>
                      <a:cubicBezTo>
                        <a:pt x="258" y="166"/>
                        <a:pt x="258" y="166"/>
                        <a:pt x="258" y="166"/>
                      </a:cubicBezTo>
                      <a:cubicBezTo>
                        <a:pt x="247" y="112"/>
                        <a:pt x="213" y="63"/>
                        <a:pt x="162" y="34"/>
                      </a:cubicBezTo>
                      <a:cubicBezTo>
                        <a:pt x="111" y="4"/>
                        <a:pt x="52" y="0"/>
                        <a:pt x="0" y="17"/>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86" name="Freeform 88">
                  <a:extLst>
                    <a:ext uri="{FF2B5EF4-FFF2-40B4-BE49-F238E27FC236}">
                      <a16:creationId xmlns:a16="http://schemas.microsoft.com/office/drawing/2014/main" id="{233153AF-C5CF-40DD-9E5E-9B84272F467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816101" y="2886075"/>
                  <a:ext cx="1228725" cy="790575"/>
                </a:xfrm>
                <a:custGeom>
                  <a:avLst/>
                  <a:gdLst>
                    <a:gd name="T0" fmla="*/ 0 w 258"/>
                    <a:gd name="T1" fmla="*/ 166 h 166"/>
                    <a:gd name="T2" fmla="*/ 258 w 258"/>
                    <a:gd name="T3" fmla="*/ 17 h 166"/>
                    <a:gd name="T4" fmla="*/ 96 w 258"/>
                    <a:gd name="T5" fmla="*/ 34 h 166"/>
                    <a:gd name="T6" fmla="*/ 0 w 258"/>
                    <a:gd name="T7" fmla="*/ 166 h 166"/>
                  </a:gdLst>
                  <a:ahLst/>
                  <a:cxnLst>
                    <a:cxn ang="0">
                      <a:pos x="T0" y="T1"/>
                    </a:cxn>
                    <a:cxn ang="0">
                      <a:pos x="T2" y="T3"/>
                    </a:cxn>
                    <a:cxn ang="0">
                      <a:pos x="T4" y="T5"/>
                    </a:cxn>
                    <a:cxn ang="0">
                      <a:pos x="T6" y="T7"/>
                    </a:cxn>
                  </a:cxnLst>
                  <a:rect l="0" t="0" r="r" b="b"/>
                  <a:pathLst>
                    <a:path w="258" h="166">
                      <a:moveTo>
                        <a:pt x="0" y="166"/>
                      </a:moveTo>
                      <a:cubicBezTo>
                        <a:pt x="258" y="17"/>
                        <a:pt x="258" y="17"/>
                        <a:pt x="258" y="17"/>
                      </a:cubicBezTo>
                      <a:cubicBezTo>
                        <a:pt x="206" y="0"/>
                        <a:pt x="147" y="4"/>
                        <a:pt x="96" y="34"/>
                      </a:cubicBezTo>
                      <a:cubicBezTo>
                        <a:pt x="44" y="63"/>
                        <a:pt x="11" y="112"/>
                        <a:pt x="0" y="166"/>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187" name="Group 186">
                  <a:extLst>
                    <a:ext uri="{FF2B5EF4-FFF2-40B4-BE49-F238E27FC236}">
                      <a16:creationId xmlns:a16="http://schemas.microsoft.com/office/drawing/2014/main" id="{95E220B7-17F2-4748-A337-3B8D58860387}"/>
                    </a:ext>
                    <a:ext uri="{C183D7F6-B498-43B3-948B-1728B52AA6E4}">
                      <adec:decorative xmlns:adec="http://schemas.microsoft.com/office/drawing/2017/decorative" val="1"/>
                    </a:ext>
                  </a:extLst>
                </p:cNvPr>
                <p:cNvGrpSpPr>
                  <a:grpSpLocks/>
                </p:cNvGrpSpPr>
                <p:nvPr>
                  <p:extLst>
                    <p:ext uri="{386F3935-93C4-4BCD-93E2-E3B085C9AB24}">
                      <p16:designElem xmlns:p16="http://schemas.microsoft.com/office/powerpoint/2015/main" val="1"/>
                    </p:ext>
                  </p:extLst>
                </p:nvPr>
              </p:nvGrpSpPr>
              <p:grpSpPr>
                <a:xfrm>
                  <a:off x="587376" y="280988"/>
                  <a:ext cx="2457450" cy="3838575"/>
                  <a:chOff x="587376" y="280988"/>
                  <a:chExt cx="2457450" cy="3838575"/>
                </a:xfrm>
              </p:grpSpPr>
              <p:sp>
                <p:nvSpPr>
                  <p:cNvPr id="188" name="Line 63">
                    <a:extLst>
                      <a:ext uri="{FF2B5EF4-FFF2-40B4-BE49-F238E27FC236}">
                        <a16:creationId xmlns:a16="http://schemas.microsoft.com/office/drawing/2014/main" id="{63DC02CB-E162-45FD-AF68-0A1DB537F40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87376" y="1443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89" name="Line 66">
                    <a:extLst>
                      <a:ext uri="{FF2B5EF4-FFF2-40B4-BE49-F238E27FC236}">
                        <a16:creationId xmlns:a16="http://schemas.microsoft.com/office/drawing/2014/main" id="{4D9CBADA-7016-4987-B723-F7AE8E2E574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flipV="1">
                    <a:off x="1816101" y="1443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0" name="Line 67">
                    <a:extLst>
                      <a:ext uri="{FF2B5EF4-FFF2-40B4-BE49-F238E27FC236}">
                        <a16:creationId xmlns:a16="http://schemas.microsoft.com/office/drawing/2014/main" id="{1DCEDCA0-F979-4B3C-A0CA-F98F2DEE892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flipV="1">
                    <a:off x="1816101" y="280988"/>
                    <a:ext cx="0" cy="3838575"/>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1" name="Line 80">
                    <a:extLst>
                      <a:ext uri="{FF2B5EF4-FFF2-40B4-BE49-F238E27FC236}">
                        <a16:creationId xmlns:a16="http://schemas.microsoft.com/office/drawing/2014/main" id="{1B701ADB-B6EB-4BED-8D15-F358A67EC9F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87376" y="2205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2" name="Line 83">
                    <a:extLst>
                      <a:ext uri="{FF2B5EF4-FFF2-40B4-BE49-F238E27FC236}">
                        <a16:creationId xmlns:a16="http://schemas.microsoft.com/office/drawing/2014/main" id="{239EB39D-EF7A-4284-83B8-904957045D8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flipV="1">
                    <a:off x="1816101" y="2205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3" name="Line 86">
                    <a:extLst>
                      <a:ext uri="{FF2B5EF4-FFF2-40B4-BE49-F238E27FC236}">
                        <a16:creationId xmlns:a16="http://schemas.microsoft.com/office/drawing/2014/main" id="{59413AC3-6F9D-431E-8136-F15C0FCA62A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87376" y="2967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94" name="Line 89">
                    <a:extLst>
                      <a:ext uri="{FF2B5EF4-FFF2-40B4-BE49-F238E27FC236}">
                        <a16:creationId xmlns:a16="http://schemas.microsoft.com/office/drawing/2014/main" id="{987DF8D6-E53D-4C41-B339-1E5094638FA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flipV="1">
                    <a:off x="1816101" y="2967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147" name="Group 146">
                <a:extLst>
                  <a:ext uri="{FF2B5EF4-FFF2-40B4-BE49-F238E27FC236}">
                    <a16:creationId xmlns:a16="http://schemas.microsoft.com/office/drawing/2014/main" id="{66036562-1199-405F-B95A-C3A543B5DB4C}"/>
                  </a:ext>
                  <a:ext uri="{C183D7F6-B498-43B3-948B-1728B52AA6E4}">
                    <adec:decorative xmlns:adec="http://schemas.microsoft.com/office/drawing/2017/decorative" val="1"/>
                  </a:ext>
                </a:extLst>
              </p:cNvPr>
              <p:cNvGrpSpPr>
                <a:grpSpLocks/>
              </p:cNvGrpSpPr>
              <p:nvPr>
                <p:extLst>
                  <p:ext uri="{386F3935-93C4-4BCD-93E2-E3B085C9AB24}">
                    <p16:designElem xmlns:p16="http://schemas.microsoft.com/office/powerpoint/2015/main" val="1"/>
                  </p:ext>
                </p:extLst>
              </p:nvPr>
            </p:nvGrpSpPr>
            <p:grpSpPr>
              <a:xfrm rot="2700000">
                <a:off x="9940728" y="245341"/>
                <a:ext cx="1785984" cy="2211229"/>
                <a:chOff x="3125006" y="3171595"/>
                <a:chExt cx="1785984" cy="2211229"/>
              </a:xfrm>
            </p:grpSpPr>
            <p:grpSp>
              <p:nvGrpSpPr>
                <p:cNvPr id="165" name="Group 164">
                  <a:extLst>
                    <a:ext uri="{FF2B5EF4-FFF2-40B4-BE49-F238E27FC236}">
                      <a16:creationId xmlns:a16="http://schemas.microsoft.com/office/drawing/2014/main" id="{C4C4997E-6944-4940-8B33-92DB90BCE3AD}"/>
                    </a:ext>
                    <a:ext uri="{C183D7F6-B498-43B3-948B-1728B52AA6E4}">
                      <adec:decorative xmlns:adec="http://schemas.microsoft.com/office/drawing/2017/decorative" val="1"/>
                    </a:ext>
                  </a:extLst>
                </p:cNvPr>
                <p:cNvGrpSpPr>
                  <a:grpSpLocks/>
                </p:cNvGrpSpPr>
                <p:nvPr>
                  <p:extLst>
                    <p:ext uri="{386F3935-93C4-4BCD-93E2-E3B085C9AB24}">
                      <p16:designElem xmlns:p16="http://schemas.microsoft.com/office/powerpoint/2015/main" val="1"/>
                    </p:ext>
                  </p:extLst>
                </p:nvPr>
              </p:nvGrpSpPr>
              <p:grpSpPr>
                <a:xfrm>
                  <a:off x="3136819" y="3174345"/>
                  <a:ext cx="1760933" cy="2208479"/>
                  <a:chOff x="4749017" y="2998646"/>
                  <a:chExt cx="1760933" cy="2208479"/>
                </a:xfrm>
              </p:grpSpPr>
              <p:cxnSp>
                <p:nvCxnSpPr>
                  <p:cNvPr id="169" name="Straight Connector 168">
                    <a:extLst>
                      <a:ext uri="{FF2B5EF4-FFF2-40B4-BE49-F238E27FC236}">
                        <a16:creationId xmlns:a16="http://schemas.microsoft.com/office/drawing/2014/main" id="{0A44DA53-5DA1-44E2-8EB4-F53CC84C9F2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5630197" y="2998646"/>
                    <a:ext cx="0" cy="2208479"/>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a:extLst>
                      <a:ext uri="{FF2B5EF4-FFF2-40B4-BE49-F238E27FC236}">
                        <a16:creationId xmlns:a16="http://schemas.microsoft.com/office/drawing/2014/main" id="{F072B3FF-FEA5-46BC-8627-9B46C5F3967D}"/>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rot="10800000" flipH="1">
                    <a:off x="4749017" y="4416771"/>
                    <a:ext cx="1760933"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
                <p:nvSpPr>
                  <p:cNvPr id="171" name="Rectangle 30">
                    <a:extLst>
                      <a:ext uri="{FF2B5EF4-FFF2-40B4-BE49-F238E27FC236}">
                        <a16:creationId xmlns:a16="http://schemas.microsoft.com/office/drawing/2014/main" id="{FB18587D-1BDA-4D28-9B48-3C37C764B66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rot="13500000">
                    <a:off x="5136242" y="3224252"/>
                    <a:ext cx="987915" cy="987915"/>
                  </a:xfrm>
                  <a:custGeom>
                    <a:avLst/>
                    <a:gdLst>
                      <a:gd name="connsiteX0" fmla="*/ 0 w 1302493"/>
                      <a:gd name="connsiteY0" fmla="*/ 0 h 1302493"/>
                      <a:gd name="connsiteX1" fmla="*/ 1302493 w 1302493"/>
                      <a:gd name="connsiteY1" fmla="*/ 0 h 1302493"/>
                      <a:gd name="connsiteX2" fmla="*/ 1302493 w 1302493"/>
                      <a:gd name="connsiteY2" fmla="*/ 1302493 h 1302493"/>
                      <a:gd name="connsiteX3" fmla="*/ 0 w 1302493"/>
                      <a:gd name="connsiteY3" fmla="*/ 1302493 h 1302493"/>
                      <a:gd name="connsiteX4" fmla="*/ 0 w 1302493"/>
                      <a:gd name="connsiteY4" fmla="*/ 0 h 1302493"/>
                      <a:gd name="connsiteX0" fmla="*/ 1302493 w 1393933"/>
                      <a:gd name="connsiteY0" fmla="*/ 1302493 h 1393933"/>
                      <a:gd name="connsiteX1" fmla="*/ 0 w 1393933"/>
                      <a:gd name="connsiteY1" fmla="*/ 1302493 h 1393933"/>
                      <a:gd name="connsiteX2" fmla="*/ 0 w 1393933"/>
                      <a:gd name="connsiteY2" fmla="*/ 0 h 1393933"/>
                      <a:gd name="connsiteX3" fmla="*/ 1302493 w 1393933"/>
                      <a:gd name="connsiteY3" fmla="*/ 0 h 1393933"/>
                      <a:gd name="connsiteX4" fmla="*/ 1393933 w 1393933"/>
                      <a:gd name="connsiteY4" fmla="*/ 1393933 h 1393933"/>
                      <a:gd name="connsiteX0" fmla="*/ 0 w 1393933"/>
                      <a:gd name="connsiteY0" fmla="*/ 1302493 h 1393933"/>
                      <a:gd name="connsiteX1" fmla="*/ 0 w 1393933"/>
                      <a:gd name="connsiteY1" fmla="*/ 0 h 1393933"/>
                      <a:gd name="connsiteX2" fmla="*/ 1302493 w 1393933"/>
                      <a:gd name="connsiteY2" fmla="*/ 0 h 1393933"/>
                      <a:gd name="connsiteX3" fmla="*/ 1393933 w 1393933"/>
                      <a:gd name="connsiteY3" fmla="*/ 1393933 h 1393933"/>
                      <a:gd name="connsiteX0" fmla="*/ 0 w 1302493"/>
                      <a:gd name="connsiteY0" fmla="*/ 1302493 h 1302493"/>
                      <a:gd name="connsiteX1" fmla="*/ 0 w 1302493"/>
                      <a:gd name="connsiteY1" fmla="*/ 0 h 1302493"/>
                      <a:gd name="connsiteX2" fmla="*/ 1302493 w 1302493"/>
                      <a:gd name="connsiteY2" fmla="*/ 0 h 1302493"/>
                    </a:gdLst>
                    <a:ahLst/>
                    <a:cxnLst>
                      <a:cxn ang="0">
                        <a:pos x="connsiteX0" y="connsiteY0"/>
                      </a:cxn>
                      <a:cxn ang="0">
                        <a:pos x="connsiteX1" y="connsiteY1"/>
                      </a:cxn>
                      <a:cxn ang="0">
                        <a:pos x="connsiteX2" y="connsiteY2"/>
                      </a:cxn>
                    </a:cxnLst>
                    <a:rect l="l" t="t" r="r" b="b"/>
                    <a:pathLst>
                      <a:path w="1302493" h="1302493">
                        <a:moveTo>
                          <a:pt x="0" y="1302493"/>
                        </a:moveTo>
                        <a:lnTo>
                          <a:pt x="0" y="0"/>
                        </a:lnTo>
                        <a:lnTo>
                          <a:pt x="1302493" y="0"/>
                        </a:lnTo>
                      </a:path>
                    </a:pathLst>
                  </a:cu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2" name="Rectangle 30">
                    <a:extLst>
                      <a:ext uri="{FF2B5EF4-FFF2-40B4-BE49-F238E27FC236}">
                        <a16:creationId xmlns:a16="http://schemas.microsoft.com/office/drawing/2014/main" id="{8CFE033B-F34F-4836-B6F3-93E6C7D9C5C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rot="13500000">
                    <a:off x="5327037" y="3070731"/>
                    <a:ext cx="606323" cy="606323"/>
                  </a:xfrm>
                  <a:custGeom>
                    <a:avLst/>
                    <a:gdLst>
                      <a:gd name="connsiteX0" fmla="*/ 0 w 1302493"/>
                      <a:gd name="connsiteY0" fmla="*/ 0 h 1302493"/>
                      <a:gd name="connsiteX1" fmla="*/ 1302493 w 1302493"/>
                      <a:gd name="connsiteY1" fmla="*/ 0 h 1302493"/>
                      <a:gd name="connsiteX2" fmla="*/ 1302493 w 1302493"/>
                      <a:gd name="connsiteY2" fmla="*/ 1302493 h 1302493"/>
                      <a:gd name="connsiteX3" fmla="*/ 0 w 1302493"/>
                      <a:gd name="connsiteY3" fmla="*/ 1302493 h 1302493"/>
                      <a:gd name="connsiteX4" fmla="*/ 0 w 1302493"/>
                      <a:gd name="connsiteY4" fmla="*/ 0 h 1302493"/>
                      <a:gd name="connsiteX0" fmla="*/ 1302493 w 1393933"/>
                      <a:gd name="connsiteY0" fmla="*/ 1302493 h 1393933"/>
                      <a:gd name="connsiteX1" fmla="*/ 0 w 1393933"/>
                      <a:gd name="connsiteY1" fmla="*/ 1302493 h 1393933"/>
                      <a:gd name="connsiteX2" fmla="*/ 0 w 1393933"/>
                      <a:gd name="connsiteY2" fmla="*/ 0 h 1393933"/>
                      <a:gd name="connsiteX3" fmla="*/ 1302493 w 1393933"/>
                      <a:gd name="connsiteY3" fmla="*/ 0 h 1393933"/>
                      <a:gd name="connsiteX4" fmla="*/ 1393933 w 1393933"/>
                      <a:gd name="connsiteY4" fmla="*/ 1393933 h 1393933"/>
                      <a:gd name="connsiteX0" fmla="*/ 0 w 1393933"/>
                      <a:gd name="connsiteY0" fmla="*/ 1302493 h 1393933"/>
                      <a:gd name="connsiteX1" fmla="*/ 0 w 1393933"/>
                      <a:gd name="connsiteY1" fmla="*/ 0 h 1393933"/>
                      <a:gd name="connsiteX2" fmla="*/ 1302493 w 1393933"/>
                      <a:gd name="connsiteY2" fmla="*/ 0 h 1393933"/>
                      <a:gd name="connsiteX3" fmla="*/ 1393933 w 1393933"/>
                      <a:gd name="connsiteY3" fmla="*/ 1393933 h 1393933"/>
                      <a:gd name="connsiteX0" fmla="*/ 0 w 1302493"/>
                      <a:gd name="connsiteY0" fmla="*/ 1302493 h 1302493"/>
                      <a:gd name="connsiteX1" fmla="*/ 0 w 1302493"/>
                      <a:gd name="connsiteY1" fmla="*/ 0 h 1302493"/>
                      <a:gd name="connsiteX2" fmla="*/ 1302493 w 1302493"/>
                      <a:gd name="connsiteY2" fmla="*/ 0 h 1302493"/>
                    </a:gdLst>
                    <a:ahLst/>
                    <a:cxnLst>
                      <a:cxn ang="0">
                        <a:pos x="connsiteX0" y="connsiteY0"/>
                      </a:cxn>
                      <a:cxn ang="0">
                        <a:pos x="connsiteX1" y="connsiteY1"/>
                      </a:cxn>
                      <a:cxn ang="0">
                        <a:pos x="connsiteX2" y="connsiteY2"/>
                      </a:cxn>
                    </a:cxnLst>
                    <a:rect l="l" t="t" r="r" b="b"/>
                    <a:pathLst>
                      <a:path w="1302493" h="1302493">
                        <a:moveTo>
                          <a:pt x="0" y="1302493"/>
                        </a:moveTo>
                        <a:lnTo>
                          <a:pt x="0" y="0"/>
                        </a:lnTo>
                        <a:lnTo>
                          <a:pt x="1302493" y="0"/>
                        </a:lnTo>
                      </a:path>
                    </a:pathLst>
                  </a:cu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66" name="Group 165">
                  <a:extLst>
                    <a:ext uri="{FF2B5EF4-FFF2-40B4-BE49-F238E27FC236}">
                      <a16:creationId xmlns:a16="http://schemas.microsoft.com/office/drawing/2014/main" id="{07F79761-CFAA-4330-8067-31EC1DC3E16B}"/>
                    </a:ext>
                    <a:ext uri="{C183D7F6-B498-43B3-948B-1728B52AA6E4}">
                      <adec:decorative xmlns:adec="http://schemas.microsoft.com/office/drawing/2017/decorative" val="1"/>
                    </a:ext>
                  </a:extLst>
                </p:cNvPr>
                <p:cNvGrpSpPr>
                  <a:grpSpLocks/>
                </p:cNvGrpSpPr>
                <p:nvPr>
                  <p:extLst>
                    <p:ext uri="{386F3935-93C4-4BCD-93E2-E3B085C9AB24}">
                      <p16:designElem xmlns:p16="http://schemas.microsoft.com/office/powerpoint/2015/main" val="1"/>
                    </p:ext>
                  </p:extLst>
                </p:nvPr>
              </p:nvGrpSpPr>
              <p:grpSpPr>
                <a:xfrm>
                  <a:off x="3125006" y="3171595"/>
                  <a:ext cx="1785984" cy="1799739"/>
                  <a:chOff x="6879836" y="3516901"/>
                  <a:chExt cx="1785984" cy="1799739"/>
                </a:xfrm>
              </p:grpSpPr>
              <p:sp>
                <p:nvSpPr>
                  <p:cNvPr id="167" name="Freeform: Shape 166">
                    <a:extLst>
                      <a:ext uri="{FF2B5EF4-FFF2-40B4-BE49-F238E27FC236}">
                        <a16:creationId xmlns:a16="http://schemas.microsoft.com/office/drawing/2014/main" id="{8A0BC496-427B-4836-B989-97B0673D8F5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a:off x="6879836" y="3521665"/>
                    <a:ext cx="892801" cy="1794975"/>
                  </a:xfrm>
                  <a:custGeom>
                    <a:avLst/>
                    <a:gdLst>
                      <a:gd name="connsiteX0" fmla="*/ 892801 w 892801"/>
                      <a:gd name="connsiteY0" fmla="*/ 0 h 1794975"/>
                      <a:gd name="connsiteX1" fmla="*/ 892801 w 892801"/>
                      <a:gd name="connsiteY1" fmla="*/ 1434622 h 1794975"/>
                      <a:gd name="connsiteX2" fmla="*/ 845919 w 892801"/>
                      <a:gd name="connsiteY2" fmla="*/ 1533379 h 1794975"/>
                      <a:gd name="connsiteX3" fmla="*/ 440820 w 892801"/>
                      <a:gd name="connsiteY3" fmla="*/ 1794916 h 1794975"/>
                      <a:gd name="connsiteX4" fmla="*/ 379878 w 892801"/>
                      <a:gd name="connsiteY4" fmla="*/ 1791253 h 1794975"/>
                      <a:gd name="connsiteX5" fmla="*/ 763083 w 892801"/>
                      <a:gd name="connsiteY5" fmla="*/ 100140 h 1794975"/>
                      <a:gd name="connsiteX6" fmla="*/ 892801 w 892801"/>
                      <a:gd name="connsiteY6" fmla="*/ 0 h 179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2801" h="1794975">
                        <a:moveTo>
                          <a:pt x="892801" y="0"/>
                        </a:moveTo>
                        <a:lnTo>
                          <a:pt x="892801" y="1434622"/>
                        </a:lnTo>
                        <a:lnTo>
                          <a:pt x="845919" y="1533379"/>
                        </a:lnTo>
                        <a:cubicBezTo>
                          <a:pt x="735106" y="1711682"/>
                          <a:pt x="584368" y="1792418"/>
                          <a:pt x="440820" y="1794916"/>
                        </a:cubicBezTo>
                        <a:cubicBezTo>
                          <a:pt x="420314" y="1795273"/>
                          <a:pt x="399954" y="1794033"/>
                          <a:pt x="379878" y="1791253"/>
                        </a:cubicBezTo>
                        <a:cubicBezTo>
                          <a:pt x="-41718" y="1732871"/>
                          <a:pt x="-338017" y="995203"/>
                          <a:pt x="763083" y="100140"/>
                        </a:cubicBezTo>
                        <a:lnTo>
                          <a:pt x="892801" y="0"/>
                        </a:ln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solidFill>
                        <a:schemeClr val="tx1"/>
                      </a:solidFill>
                    </a:endParaRPr>
                  </a:p>
                </p:txBody>
              </p:sp>
              <p:sp>
                <p:nvSpPr>
                  <p:cNvPr id="168" name="Freeform: Shape 167">
                    <a:extLst>
                      <a:ext uri="{FF2B5EF4-FFF2-40B4-BE49-F238E27FC236}">
                        <a16:creationId xmlns:a16="http://schemas.microsoft.com/office/drawing/2014/main" id="{A0D554E1-33ED-415C-BF15-FC38D2E33C7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a:off x="7772637" y="3516901"/>
                    <a:ext cx="893183" cy="1795123"/>
                  </a:xfrm>
                  <a:custGeom>
                    <a:avLst/>
                    <a:gdLst>
                      <a:gd name="connsiteX0" fmla="*/ 191 w 893183"/>
                      <a:gd name="connsiteY0" fmla="*/ 0 h 1795123"/>
                      <a:gd name="connsiteX1" fmla="*/ 130101 w 893183"/>
                      <a:gd name="connsiteY1" fmla="*/ 100288 h 1795123"/>
                      <a:gd name="connsiteX2" fmla="*/ 513306 w 893183"/>
                      <a:gd name="connsiteY2" fmla="*/ 1791401 h 1795123"/>
                      <a:gd name="connsiteX3" fmla="*/ 47265 w 893183"/>
                      <a:gd name="connsiteY3" fmla="*/ 1533527 h 1795123"/>
                      <a:gd name="connsiteX4" fmla="*/ 192 w 893183"/>
                      <a:gd name="connsiteY4" fmla="*/ 1434367 h 1795123"/>
                      <a:gd name="connsiteX5" fmla="*/ 192 w 893183"/>
                      <a:gd name="connsiteY5" fmla="*/ 1438981 h 1795123"/>
                      <a:gd name="connsiteX6" fmla="*/ 0 w 893183"/>
                      <a:gd name="connsiteY6" fmla="*/ 1439386 h 1795123"/>
                      <a:gd name="connsiteX7" fmla="*/ 0 w 893183"/>
                      <a:gd name="connsiteY7" fmla="*/ 4764 h 1795123"/>
                      <a:gd name="connsiteX8" fmla="*/ 191 w 893183"/>
                      <a:gd name="connsiteY8" fmla="*/ 4616 h 1795123"/>
                      <a:gd name="connsiteX9" fmla="*/ 191 w 893183"/>
                      <a:gd name="connsiteY9" fmla="*/ 0 h 1795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93183" h="1795123">
                        <a:moveTo>
                          <a:pt x="191" y="0"/>
                        </a:moveTo>
                        <a:lnTo>
                          <a:pt x="130101" y="100288"/>
                        </a:lnTo>
                        <a:cubicBezTo>
                          <a:pt x="1231201" y="995351"/>
                          <a:pt x="934902" y="1733019"/>
                          <a:pt x="513306" y="1791401"/>
                        </a:cubicBezTo>
                        <a:cubicBezTo>
                          <a:pt x="352699" y="1813642"/>
                          <a:pt x="173909" y="1737302"/>
                          <a:pt x="47265" y="1533527"/>
                        </a:cubicBezTo>
                        <a:lnTo>
                          <a:pt x="192" y="1434367"/>
                        </a:lnTo>
                        <a:lnTo>
                          <a:pt x="192" y="1438981"/>
                        </a:lnTo>
                        <a:lnTo>
                          <a:pt x="0" y="1439386"/>
                        </a:lnTo>
                        <a:lnTo>
                          <a:pt x="0" y="4764"/>
                        </a:lnTo>
                        <a:lnTo>
                          <a:pt x="191" y="4616"/>
                        </a:lnTo>
                        <a:lnTo>
                          <a:pt x="191" y="0"/>
                        </a:ln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solidFill>
                        <a:schemeClr val="tx1"/>
                      </a:solidFill>
                    </a:endParaRPr>
                  </a:p>
                </p:txBody>
              </p:sp>
            </p:grpSp>
          </p:grpSp>
          <p:grpSp>
            <p:nvGrpSpPr>
              <p:cNvPr id="148" name="Group 147">
                <a:extLst>
                  <a:ext uri="{FF2B5EF4-FFF2-40B4-BE49-F238E27FC236}">
                    <a16:creationId xmlns:a16="http://schemas.microsoft.com/office/drawing/2014/main" id="{D1F1EE7D-C5FF-46EA-AB9C-94E1F2D9B730}"/>
                  </a:ext>
                  <a:ext uri="{C183D7F6-B498-43B3-948B-1728B52AA6E4}">
                    <adec:decorative xmlns:adec="http://schemas.microsoft.com/office/drawing/2017/decorative" val="1"/>
                  </a:ext>
                </a:extLst>
              </p:cNvPr>
              <p:cNvGrpSpPr>
                <a:grpSpLocks/>
              </p:cNvGrpSpPr>
              <p:nvPr>
                <p:extLst>
                  <p:ext uri="{386F3935-93C4-4BCD-93E2-E3B085C9AB24}">
                    <p16:designElem xmlns:p16="http://schemas.microsoft.com/office/powerpoint/2015/main" val="1"/>
                  </p:ext>
                </p:extLst>
              </p:nvPr>
            </p:nvGrpSpPr>
            <p:grpSpPr>
              <a:xfrm rot="5400000">
                <a:off x="10400268" y="1917602"/>
                <a:ext cx="633413" cy="1862138"/>
                <a:chOff x="5959192" y="333389"/>
                <a:chExt cx="633413" cy="1862138"/>
              </a:xfrm>
            </p:grpSpPr>
            <p:grpSp>
              <p:nvGrpSpPr>
                <p:cNvPr id="161" name="Group 160">
                  <a:extLst>
                    <a:ext uri="{FF2B5EF4-FFF2-40B4-BE49-F238E27FC236}">
                      <a16:creationId xmlns:a16="http://schemas.microsoft.com/office/drawing/2014/main" id="{2AC2FE37-AED7-4C81-A52E-FD105C1BDA8D}"/>
                    </a:ext>
                    <a:ext uri="{C183D7F6-B498-43B3-948B-1728B52AA6E4}">
                      <adec:decorative xmlns:adec="http://schemas.microsoft.com/office/drawing/2017/decorative" val="1"/>
                    </a:ext>
                  </a:extLst>
                </p:cNvPr>
                <p:cNvGrpSpPr>
                  <a:grpSpLocks/>
                </p:cNvGrpSpPr>
                <p:nvPr>
                  <p:extLst>
                    <p:ext uri="{386F3935-93C4-4BCD-93E2-E3B085C9AB24}">
                      <p16:designElem xmlns:p16="http://schemas.microsoft.com/office/powerpoint/2015/main" val="1"/>
                    </p:ext>
                  </p:extLst>
                </p:nvPr>
              </p:nvGrpSpPr>
              <p:grpSpPr>
                <a:xfrm>
                  <a:off x="5959192" y="333389"/>
                  <a:ext cx="633413" cy="1419225"/>
                  <a:chOff x="5959192" y="333389"/>
                  <a:chExt cx="633413" cy="1419225"/>
                </a:xfrm>
              </p:grpSpPr>
              <p:sp>
                <p:nvSpPr>
                  <p:cNvPr id="163" name="Freeform 68">
                    <a:extLst>
                      <a:ext uri="{FF2B5EF4-FFF2-40B4-BE49-F238E27FC236}">
                        <a16:creationId xmlns:a16="http://schemas.microsoft.com/office/drawing/2014/main" id="{AB34FC05-3259-4BE2-8DA9-91435FAFCE7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959192" y="333389"/>
                    <a:ext cx="319088" cy="1419225"/>
                  </a:xfrm>
                  <a:custGeom>
                    <a:avLst/>
                    <a:gdLst>
                      <a:gd name="T0" fmla="*/ 0 w 67"/>
                      <a:gd name="T1" fmla="*/ 149 h 298"/>
                      <a:gd name="T2" fmla="*/ 67 w 67"/>
                      <a:gd name="T3" fmla="*/ 298 h 298"/>
                      <a:gd name="T4" fmla="*/ 67 w 67"/>
                      <a:gd name="T5" fmla="*/ 0 h 298"/>
                      <a:gd name="T6" fmla="*/ 0 w 67"/>
                      <a:gd name="T7" fmla="*/ 149 h 298"/>
                    </a:gdLst>
                    <a:ahLst/>
                    <a:cxnLst>
                      <a:cxn ang="0">
                        <a:pos x="T0" y="T1"/>
                      </a:cxn>
                      <a:cxn ang="0">
                        <a:pos x="T2" y="T3"/>
                      </a:cxn>
                      <a:cxn ang="0">
                        <a:pos x="T4" y="T5"/>
                      </a:cxn>
                      <a:cxn ang="0">
                        <a:pos x="T6" y="T7"/>
                      </a:cxn>
                    </a:cxnLst>
                    <a:rect l="0" t="0" r="r" b="b"/>
                    <a:pathLst>
                      <a:path w="67" h="298">
                        <a:moveTo>
                          <a:pt x="0" y="149"/>
                        </a:moveTo>
                        <a:cubicBezTo>
                          <a:pt x="0" y="208"/>
                          <a:pt x="26" y="261"/>
                          <a:pt x="67" y="298"/>
                        </a:cubicBezTo>
                        <a:cubicBezTo>
                          <a:pt x="67" y="0"/>
                          <a:pt x="67" y="0"/>
                          <a:pt x="67" y="0"/>
                        </a:cubicBezTo>
                        <a:cubicBezTo>
                          <a:pt x="26" y="36"/>
                          <a:pt x="0" y="89"/>
                          <a:pt x="0" y="149"/>
                        </a:cubicBez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64" name="Freeform 69">
                    <a:extLst>
                      <a:ext uri="{FF2B5EF4-FFF2-40B4-BE49-F238E27FC236}">
                        <a16:creationId xmlns:a16="http://schemas.microsoft.com/office/drawing/2014/main" id="{AC11598E-3FD2-47F3-8E57-D5D6130DBC3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278280" y="333389"/>
                    <a:ext cx="314325" cy="1419225"/>
                  </a:xfrm>
                  <a:custGeom>
                    <a:avLst/>
                    <a:gdLst>
                      <a:gd name="T0" fmla="*/ 0 w 66"/>
                      <a:gd name="T1" fmla="*/ 0 h 298"/>
                      <a:gd name="T2" fmla="*/ 0 w 66"/>
                      <a:gd name="T3" fmla="*/ 298 h 298"/>
                      <a:gd name="T4" fmla="*/ 66 w 66"/>
                      <a:gd name="T5" fmla="*/ 149 h 298"/>
                      <a:gd name="T6" fmla="*/ 0 w 66"/>
                      <a:gd name="T7" fmla="*/ 0 h 298"/>
                    </a:gdLst>
                    <a:ahLst/>
                    <a:cxnLst>
                      <a:cxn ang="0">
                        <a:pos x="T0" y="T1"/>
                      </a:cxn>
                      <a:cxn ang="0">
                        <a:pos x="T2" y="T3"/>
                      </a:cxn>
                      <a:cxn ang="0">
                        <a:pos x="T4" y="T5"/>
                      </a:cxn>
                      <a:cxn ang="0">
                        <a:pos x="T6" y="T7"/>
                      </a:cxn>
                    </a:cxnLst>
                    <a:rect l="0" t="0" r="r" b="b"/>
                    <a:pathLst>
                      <a:path w="66" h="298">
                        <a:moveTo>
                          <a:pt x="0" y="0"/>
                        </a:moveTo>
                        <a:cubicBezTo>
                          <a:pt x="0" y="298"/>
                          <a:pt x="0" y="298"/>
                          <a:pt x="0" y="298"/>
                        </a:cubicBezTo>
                        <a:cubicBezTo>
                          <a:pt x="41" y="261"/>
                          <a:pt x="66" y="208"/>
                          <a:pt x="66" y="149"/>
                        </a:cubicBezTo>
                        <a:cubicBezTo>
                          <a:pt x="66" y="89"/>
                          <a:pt x="41" y="36"/>
                          <a:pt x="0" y="0"/>
                        </a:cubicBez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162" name="Line 70">
                  <a:extLst>
                    <a:ext uri="{FF2B5EF4-FFF2-40B4-BE49-F238E27FC236}">
                      <a16:creationId xmlns:a16="http://schemas.microsoft.com/office/drawing/2014/main" id="{37D098FA-73CF-44E6-B612-7DE664E5DE06}"/>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flipV="1">
                  <a:off x="6278281" y="333389"/>
                  <a:ext cx="0" cy="1862138"/>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49" name="Group 148">
                <a:extLst>
                  <a:ext uri="{FF2B5EF4-FFF2-40B4-BE49-F238E27FC236}">
                    <a16:creationId xmlns:a16="http://schemas.microsoft.com/office/drawing/2014/main" id="{66672930-1A30-4508-A9D2-FA4271C6B1E1}"/>
                  </a:ext>
                  <a:ext uri="{C183D7F6-B498-43B3-948B-1728B52AA6E4}">
                    <adec:decorative xmlns:adec="http://schemas.microsoft.com/office/drawing/2017/decorative" val="1"/>
                  </a:ext>
                </a:extLst>
              </p:cNvPr>
              <p:cNvGrpSpPr>
                <a:grpSpLocks/>
              </p:cNvGrpSpPr>
              <p:nvPr>
                <p:extLst>
                  <p:ext uri="{386F3935-93C4-4BCD-93E2-E3B085C9AB24}">
                    <p16:designElem xmlns:p16="http://schemas.microsoft.com/office/powerpoint/2015/main" val="1"/>
                  </p:ext>
                </p:extLst>
              </p:nvPr>
            </p:nvGrpSpPr>
            <p:grpSpPr>
              <a:xfrm rot="2700000">
                <a:off x="11158635" y="5515533"/>
                <a:ext cx="317159" cy="932400"/>
                <a:chOff x="6376988" y="280988"/>
                <a:chExt cx="633413" cy="1862138"/>
              </a:xfrm>
            </p:grpSpPr>
            <p:sp>
              <p:nvSpPr>
                <p:cNvPr id="158" name="Freeform 68">
                  <a:extLst>
                    <a:ext uri="{FF2B5EF4-FFF2-40B4-BE49-F238E27FC236}">
                      <a16:creationId xmlns:a16="http://schemas.microsoft.com/office/drawing/2014/main" id="{174F3D5B-9943-4A8B-8699-ABB2B7991B8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376988" y="280988"/>
                  <a:ext cx="319088" cy="1419225"/>
                </a:xfrm>
                <a:custGeom>
                  <a:avLst/>
                  <a:gdLst>
                    <a:gd name="T0" fmla="*/ 0 w 67"/>
                    <a:gd name="T1" fmla="*/ 149 h 298"/>
                    <a:gd name="T2" fmla="*/ 67 w 67"/>
                    <a:gd name="T3" fmla="*/ 298 h 298"/>
                    <a:gd name="T4" fmla="*/ 67 w 67"/>
                    <a:gd name="T5" fmla="*/ 0 h 298"/>
                    <a:gd name="T6" fmla="*/ 0 w 67"/>
                    <a:gd name="T7" fmla="*/ 149 h 298"/>
                  </a:gdLst>
                  <a:ahLst/>
                  <a:cxnLst>
                    <a:cxn ang="0">
                      <a:pos x="T0" y="T1"/>
                    </a:cxn>
                    <a:cxn ang="0">
                      <a:pos x="T2" y="T3"/>
                    </a:cxn>
                    <a:cxn ang="0">
                      <a:pos x="T4" y="T5"/>
                    </a:cxn>
                    <a:cxn ang="0">
                      <a:pos x="T6" y="T7"/>
                    </a:cxn>
                  </a:cxnLst>
                  <a:rect l="0" t="0" r="r" b="b"/>
                  <a:pathLst>
                    <a:path w="67" h="298">
                      <a:moveTo>
                        <a:pt x="0" y="149"/>
                      </a:moveTo>
                      <a:cubicBezTo>
                        <a:pt x="0" y="208"/>
                        <a:pt x="26" y="261"/>
                        <a:pt x="67" y="298"/>
                      </a:cubicBezTo>
                      <a:cubicBezTo>
                        <a:pt x="67" y="0"/>
                        <a:pt x="67" y="0"/>
                        <a:pt x="67" y="0"/>
                      </a:cubicBezTo>
                      <a:cubicBezTo>
                        <a:pt x="26" y="36"/>
                        <a:pt x="0" y="89"/>
                        <a:pt x="0" y="149"/>
                      </a:cubicBez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59" name="Freeform 69">
                  <a:extLst>
                    <a:ext uri="{FF2B5EF4-FFF2-40B4-BE49-F238E27FC236}">
                      <a16:creationId xmlns:a16="http://schemas.microsoft.com/office/drawing/2014/main" id="{6834DCA2-951C-4A9B-8490-5C7BD0FFBB9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696076" y="280988"/>
                  <a:ext cx="314325" cy="1419225"/>
                </a:xfrm>
                <a:custGeom>
                  <a:avLst/>
                  <a:gdLst>
                    <a:gd name="T0" fmla="*/ 0 w 66"/>
                    <a:gd name="T1" fmla="*/ 0 h 298"/>
                    <a:gd name="T2" fmla="*/ 0 w 66"/>
                    <a:gd name="T3" fmla="*/ 298 h 298"/>
                    <a:gd name="T4" fmla="*/ 66 w 66"/>
                    <a:gd name="T5" fmla="*/ 149 h 298"/>
                    <a:gd name="T6" fmla="*/ 0 w 66"/>
                    <a:gd name="T7" fmla="*/ 0 h 298"/>
                  </a:gdLst>
                  <a:ahLst/>
                  <a:cxnLst>
                    <a:cxn ang="0">
                      <a:pos x="T0" y="T1"/>
                    </a:cxn>
                    <a:cxn ang="0">
                      <a:pos x="T2" y="T3"/>
                    </a:cxn>
                    <a:cxn ang="0">
                      <a:pos x="T4" y="T5"/>
                    </a:cxn>
                    <a:cxn ang="0">
                      <a:pos x="T6" y="T7"/>
                    </a:cxn>
                  </a:cxnLst>
                  <a:rect l="0" t="0" r="r" b="b"/>
                  <a:pathLst>
                    <a:path w="66" h="298">
                      <a:moveTo>
                        <a:pt x="0" y="0"/>
                      </a:moveTo>
                      <a:cubicBezTo>
                        <a:pt x="0" y="298"/>
                        <a:pt x="0" y="298"/>
                        <a:pt x="0" y="298"/>
                      </a:cubicBezTo>
                      <a:cubicBezTo>
                        <a:pt x="41" y="261"/>
                        <a:pt x="66" y="208"/>
                        <a:pt x="66" y="149"/>
                      </a:cubicBezTo>
                      <a:cubicBezTo>
                        <a:pt x="66" y="89"/>
                        <a:pt x="41" y="36"/>
                        <a:pt x="0" y="0"/>
                      </a:cubicBez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60" name="Line 70">
                  <a:extLst>
                    <a:ext uri="{FF2B5EF4-FFF2-40B4-BE49-F238E27FC236}">
                      <a16:creationId xmlns:a16="http://schemas.microsoft.com/office/drawing/2014/main" id="{316B6CF4-BCF3-4765-B744-A1EB5A76D33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flipV="1">
                  <a:off x="6696076" y="280988"/>
                  <a:ext cx="0" cy="1862138"/>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50" name="Group 149">
                <a:extLst>
                  <a:ext uri="{FF2B5EF4-FFF2-40B4-BE49-F238E27FC236}">
                    <a16:creationId xmlns:a16="http://schemas.microsoft.com/office/drawing/2014/main" id="{BAD99054-FC47-4391-9369-B309A0AA2582}"/>
                  </a:ext>
                  <a:ext uri="{C183D7F6-B498-43B3-948B-1728B52AA6E4}">
                    <adec:decorative xmlns:adec="http://schemas.microsoft.com/office/drawing/2017/decorative" val="1"/>
                  </a:ext>
                </a:extLst>
              </p:cNvPr>
              <p:cNvGrpSpPr>
                <a:grpSpLocks/>
              </p:cNvGrpSpPr>
              <p:nvPr>
                <p:extLst>
                  <p:ext uri="{386F3935-93C4-4BCD-93E2-E3B085C9AB24}">
                    <p16:designElem xmlns:p16="http://schemas.microsoft.com/office/powerpoint/2015/main" val="1"/>
                  </p:ext>
                </p:extLst>
              </p:nvPr>
            </p:nvGrpSpPr>
            <p:grpSpPr>
              <a:xfrm rot="2700000">
                <a:off x="7251633" y="4274501"/>
                <a:ext cx="903599" cy="2160000"/>
                <a:chOff x="9057947" y="3423463"/>
                <a:chExt cx="903599" cy="2160000"/>
              </a:xfrm>
            </p:grpSpPr>
            <p:grpSp>
              <p:nvGrpSpPr>
                <p:cNvPr id="151" name="Group 150">
                  <a:extLst>
                    <a:ext uri="{FF2B5EF4-FFF2-40B4-BE49-F238E27FC236}">
                      <a16:creationId xmlns:a16="http://schemas.microsoft.com/office/drawing/2014/main" id="{1A1CDB94-FE6F-4AAC-94D9-DDCEC703B126}"/>
                    </a:ext>
                    <a:ext uri="{C183D7F6-B498-43B3-948B-1728B52AA6E4}">
                      <adec:decorative xmlns:adec="http://schemas.microsoft.com/office/drawing/2017/decorative" val="1"/>
                    </a:ext>
                  </a:extLst>
                </p:cNvPr>
                <p:cNvGrpSpPr>
                  <a:grpSpLocks/>
                </p:cNvGrpSpPr>
                <p:nvPr>
                  <p:extLst>
                    <p:ext uri="{386F3935-93C4-4BCD-93E2-E3B085C9AB24}">
                      <p16:designElem xmlns:p16="http://schemas.microsoft.com/office/powerpoint/2015/main" val="1"/>
                    </p:ext>
                  </p:extLst>
                </p:nvPr>
              </p:nvGrpSpPr>
              <p:grpSpPr>
                <a:xfrm>
                  <a:off x="9057947" y="3432856"/>
                  <a:ext cx="903599" cy="1872461"/>
                  <a:chOff x="10538626" y="3165838"/>
                  <a:chExt cx="936000" cy="1939601"/>
                </a:xfrm>
              </p:grpSpPr>
              <p:sp>
                <p:nvSpPr>
                  <p:cNvPr id="156" name="Freeform: Shape 155">
                    <a:extLst>
                      <a:ext uri="{FF2B5EF4-FFF2-40B4-BE49-F238E27FC236}">
                        <a16:creationId xmlns:a16="http://schemas.microsoft.com/office/drawing/2014/main" id="{99B22DCB-54E6-4769-9DD7-3736B4041B2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a:off x="10538626" y="3183996"/>
                    <a:ext cx="453600" cy="1920288"/>
                  </a:xfrm>
                  <a:custGeom>
                    <a:avLst/>
                    <a:gdLst>
                      <a:gd name="connsiteX0" fmla="*/ 453600 w 453600"/>
                      <a:gd name="connsiteY0" fmla="*/ 0 h 1920288"/>
                      <a:gd name="connsiteX1" fmla="*/ 453600 w 453600"/>
                      <a:gd name="connsiteY1" fmla="*/ 1920288 h 1920288"/>
                      <a:gd name="connsiteX2" fmla="*/ 384059 w 453600"/>
                      <a:gd name="connsiteY2" fmla="*/ 1914152 h 1920288"/>
                      <a:gd name="connsiteX3" fmla="*/ 9354 w 453600"/>
                      <a:gd name="connsiteY3" fmla="*/ 1548700 h 1920288"/>
                      <a:gd name="connsiteX4" fmla="*/ 0 w 453600"/>
                      <a:gd name="connsiteY4" fmla="*/ 1455902 h 1920288"/>
                      <a:gd name="connsiteX5" fmla="*/ 146 w 453600"/>
                      <a:gd name="connsiteY5" fmla="*/ 1451885 h 1920288"/>
                      <a:gd name="connsiteX6" fmla="*/ 145 w 453600"/>
                      <a:gd name="connsiteY6" fmla="*/ 1451885 h 1920288"/>
                      <a:gd name="connsiteX7" fmla="*/ 7358 w 453600"/>
                      <a:gd name="connsiteY7" fmla="*/ 1253678 h 1920288"/>
                      <a:gd name="connsiteX8" fmla="*/ 424671 w 453600"/>
                      <a:gd name="connsiteY8" fmla="*/ 36480 h 1920288"/>
                      <a:gd name="connsiteX9" fmla="*/ 453600 w 453600"/>
                      <a:gd name="connsiteY9" fmla="*/ 0 h 1920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3600" h="1920288">
                        <a:moveTo>
                          <a:pt x="453600" y="0"/>
                        </a:moveTo>
                        <a:lnTo>
                          <a:pt x="453600" y="1920288"/>
                        </a:lnTo>
                        <a:lnTo>
                          <a:pt x="384059" y="1914152"/>
                        </a:lnTo>
                        <a:cubicBezTo>
                          <a:pt x="196308" y="1880615"/>
                          <a:pt x="47443" y="1734834"/>
                          <a:pt x="9354" y="1548700"/>
                        </a:cubicBezTo>
                        <a:lnTo>
                          <a:pt x="0" y="1455902"/>
                        </a:lnTo>
                        <a:lnTo>
                          <a:pt x="146" y="1451885"/>
                        </a:lnTo>
                        <a:lnTo>
                          <a:pt x="145" y="1451885"/>
                        </a:lnTo>
                        <a:lnTo>
                          <a:pt x="7358" y="1253678"/>
                        </a:lnTo>
                        <a:cubicBezTo>
                          <a:pt x="42019" y="780132"/>
                          <a:pt x="195015" y="355125"/>
                          <a:pt x="424671" y="36480"/>
                        </a:cubicBezTo>
                        <a:lnTo>
                          <a:pt x="453600" y="0"/>
                        </a:ln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solidFill>
                        <a:schemeClr val="tx1"/>
                      </a:solidFill>
                    </a:endParaRPr>
                  </a:p>
                </p:txBody>
              </p:sp>
              <p:sp>
                <p:nvSpPr>
                  <p:cNvPr id="157" name="Freeform: Shape 156">
                    <a:extLst>
                      <a:ext uri="{FF2B5EF4-FFF2-40B4-BE49-F238E27FC236}">
                        <a16:creationId xmlns:a16="http://schemas.microsoft.com/office/drawing/2014/main" id="{67DA3C33-5733-4571-AD7C-F9D7447D184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a:off x="10992226" y="3165838"/>
                    <a:ext cx="482400" cy="1939601"/>
                  </a:xfrm>
                  <a:custGeom>
                    <a:avLst/>
                    <a:gdLst>
                      <a:gd name="connsiteX0" fmla="*/ 14399 w 482400"/>
                      <a:gd name="connsiteY0" fmla="*/ 0 h 1939601"/>
                      <a:gd name="connsiteX1" fmla="*/ 14399 w 482400"/>
                      <a:gd name="connsiteY1" fmla="*/ 689615 h 1939601"/>
                      <a:gd name="connsiteX2" fmla="*/ 14400 w 482400"/>
                      <a:gd name="connsiteY2" fmla="*/ 689615 h 1939601"/>
                      <a:gd name="connsiteX3" fmla="*/ 14401 w 482400"/>
                      <a:gd name="connsiteY3" fmla="*/ 689615 h 1939601"/>
                      <a:gd name="connsiteX4" fmla="*/ 14401 w 482400"/>
                      <a:gd name="connsiteY4" fmla="*/ 0 h 1939601"/>
                      <a:gd name="connsiteX5" fmla="*/ 57729 w 482400"/>
                      <a:gd name="connsiteY5" fmla="*/ 54638 h 1939601"/>
                      <a:gd name="connsiteX6" fmla="*/ 475042 w 482400"/>
                      <a:gd name="connsiteY6" fmla="*/ 1271836 h 1939601"/>
                      <a:gd name="connsiteX7" fmla="*/ 482255 w 482400"/>
                      <a:gd name="connsiteY7" fmla="*/ 1470043 h 1939601"/>
                      <a:gd name="connsiteX8" fmla="*/ 482254 w 482400"/>
                      <a:gd name="connsiteY8" fmla="*/ 1470043 h 1939601"/>
                      <a:gd name="connsiteX9" fmla="*/ 482400 w 482400"/>
                      <a:gd name="connsiteY9" fmla="*/ 1474060 h 1939601"/>
                      <a:gd name="connsiteX10" fmla="*/ 473046 w 482400"/>
                      <a:gd name="connsiteY10" fmla="*/ 1566858 h 1939601"/>
                      <a:gd name="connsiteX11" fmla="*/ 15706 w 482400"/>
                      <a:gd name="connsiteY11" fmla="*/ 1939601 h 1939601"/>
                      <a:gd name="connsiteX12" fmla="*/ 14400 w 482400"/>
                      <a:gd name="connsiteY12" fmla="*/ 1939469 h 1939601"/>
                      <a:gd name="connsiteX13" fmla="*/ 13094 w 482400"/>
                      <a:gd name="connsiteY13" fmla="*/ 1939601 h 1939601"/>
                      <a:gd name="connsiteX14" fmla="*/ 0 w 482400"/>
                      <a:gd name="connsiteY14" fmla="*/ 1938446 h 1939601"/>
                      <a:gd name="connsiteX15" fmla="*/ 0 w 482400"/>
                      <a:gd name="connsiteY15" fmla="*/ 18158 h 1939601"/>
                      <a:gd name="connsiteX16" fmla="*/ 14399 w 482400"/>
                      <a:gd name="connsiteY16" fmla="*/ 0 h 193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82400" h="1939601">
                        <a:moveTo>
                          <a:pt x="14399" y="0"/>
                        </a:moveTo>
                        <a:lnTo>
                          <a:pt x="14399" y="689615"/>
                        </a:lnTo>
                        <a:lnTo>
                          <a:pt x="14400" y="689615"/>
                        </a:lnTo>
                        <a:lnTo>
                          <a:pt x="14401" y="689615"/>
                        </a:lnTo>
                        <a:lnTo>
                          <a:pt x="14401" y="0"/>
                        </a:lnTo>
                        <a:lnTo>
                          <a:pt x="57729" y="54638"/>
                        </a:lnTo>
                        <a:cubicBezTo>
                          <a:pt x="287385" y="373283"/>
                          <a:pt x="440381" y="798290"/>
                          <a:pt x="475042" y="1271836"/>
                        </a:cubicBezTo>
                        <a:lnTo>
                          <a:pt x="482255" y="1470043"/>
                        </a:lnTo>
                        <a:lnTo>
                          <a:pt x="482254" y="1470043"/>
                        </a:lnTo>
                        <a:lnTo>
                          <a:pt x="482400" y="1474060"/>
                        </a:lnTo>
                        <a:lnTo>
                          <a:pt x="473046" y="1566858"/>
                        </a:lnTo>
                        <a:cubicBezTo>
                          <a:pt x="429516" y="1779582"/>
                          <a:pt x="241298" y="1939601"/>
                          <a:pt x="15706" y="1939601"/>
                        </a:cubicBezTo>
                        <a:lnTo>
                          <a:pt x="14400" y="1939469"/>
                        </a:lnTo>
                        <a:lnTo>
                          <a:pt x="13094" y="1939601"/>
                        </a:lnTo>
                        <a:lnTo>
                          <a:pt x="0" y="1938446"/>
                        </a:lnTo>
                        <a:lnTo>
                          <a:pt x="0" y="18158"/>
                        </a:lnTo>
                        <a:lnTo>
                          <a:pt x="14399" y="0"/>
                        </a:ln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solidFill>
                        <a:schemeClr val="tx1"/>
                      </a:solidFill>
                    </a:endParaRPr>
                  </a:p>
                </p:txBody>
              </p:sp>
            </p:grpSp>
            <p:grpSp>
              <p:nvGrpSpPr>
                <p:cNvPr id="152" name="Group 151">
                  <a:extLst>
                    <a:ext uri="{FF2B5EF4-FFF2-40B4-BE49-F238E27FC236}">
                      <a16:creationId xmlns:a16="http://schemas.microsoft.com/office/drawing/2014/main" id="{DEACDE3F-3571-479B-8545-A0EB157DFB7D}"/>
                    </a:ext>
                    <a:ext uri="{C183D7F6-B498-43B3-948B-1728B52AA6E4}">
                      <adec:decorative xmlns:adec="http://schemas.microsoft.com/office/drawing/2017/decorative" val="1"/>
                    </a:ext>
                  </a:extLst>
                </p:cNvPr>
                <p:cNvGrpSpPr>
                  <a:grpSpLocks/>
                </p:cNvGrpSpPr>
                <p:nvPr>
                  <p:extLst>
                    <p:ext uri="{386F3935-93C4-4BCD-93E2-E3B085C9AB24}">
                      <p16:designElem xmlns:p16="http://schemas.microsoft.com/office/powerpoint/2015/main" val="1"/>
                    </p:ext>
                  </p:extLst>
                </p:nvPr>
              </p:nvGrpSpPr>
              <p:grpSpPr>
                <a:xfrm>
                  <a:off x="9210264" y="3423463"/>
                  <a:ext cx="597126" cy="2160000"/>
                  <a:chOff x="9210264" y="3423463"/>
                  <a:chExt cx="597126" cy="2160000"/>
                </a:xfrm>
              </p:grpSpPr>
              <p:cxnSp>
                <p:nvCxnSpPr>
                  <p:cNvPr id="153" name="Straight Connector 152">
                    <a:extLst>
                      <a:ext uri="{FF2B5EF4-FFF2-40B4-BE49-F238E27FC236}">
                        <a16:creationId xmlns:a16="http://schemas.microsoft.com/office/drawing/2014/main" id="{0EBC688C-242B-4AF8-9A28-74C5D3A7DD76}"/>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9508827" y="3423463"/>
                    <a:ext cx="0" cy="216000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
                <p:nvSpPr>
                  <p:cNvPr id="154" name="Rectangle 5">
                    <a:extLst>
                      <a:ext uri="{FF2B5EF4-FFF2-40B4-BE49-F238E27FC236}">
                        <a16:creationId xmlns:a16="http://schemas.microsoft.com/office/drawing/2014/main" id="{C4C8C45C-CEB8-4DEA-A7C9-8028747D4C2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rot="2700000">
                    <a:off x="9210264" y="4162845"/>
                    <a:ext cx="597126" cy="597126"/>
                  </a:xfrm>
                  <a:custGeom>
                    <a:avLst/>
                    <a:gdLst>
                      <a:gd name="connsiteX0" fmla="*/ 0 w 1239398"/>
                      <a:gd name="connsiteY0" fmla="*/ 0 h 1239398"/>
                      <a:gd name="connsiteX1" fmla="*/ 1239398 w 1239398"/>
                      <a:gd name="connsiteY1" fmla="*/ 0 h 1239398"/>
                      <a:gd name="connsiteX2" fmla="*/ 1239398 w 1239398"/>
                      <a:gd name="connsiteY2" fmla="*/ 1239398 h 1239398"/>
                      <a:gd name="connsiteX3" fmla="*/ 0 w 1239398"/>
                      <a:gd name="connsiteY3" fmla="*/ 1239398 h 1239398"/>
                      <a:gd name="connsiteX4" fmla="*/ 0 w 1239398"/>
                      <a:gd name="connsiteY4" fmla="*/ 0 h 1239398"/>
                      <a:gd name="connsiteX0" fmla="*/ 0 w 1239398"/>
                      <a:gd name="connsiteY0" fmla="*/ 0 h 1239398"/>
                      <a:gd name="connsiteX1" fmla="*/ 1239398 w 1239398"/>
                      <a:gd name="connsiteY1" fmla="*/ 0 h 1239398"/>
                      <a:gd name="connsiteX2" fmla="*/ 1239398 w 1239398"/>
                      <a:gd name="connsiteY2" fmla="*/ 1239398 h 1239398"/>
                      <a:gd name="connsiteX3" fmla="*/ 0 w 1239398"/>
                      <a:gd name="connsiteY3" fmla="*/ 1239398 h 1239398"/>
                      <a:gd name="connsiteX4" fmla="*/ 91440 w 1239398"/>
                      <a:gd name="connsiteY4" fmla="*/ 91440 h 1239398"/>
                      <a:gd name="connsiteX0" fmla="*/ 1239398 w 1239398"/>
                      <a:gd name="connsiteY0" fmla="*/ 0 h 1239398"/>
                      <a:gd name="connsiteX1" fmla="*/ 1239398 w 1239398"/>
                      <a:gd name="connsiteY1" fmla="*/ 1239398 h 1239398"/>
                      <a:gd name="connsiteX2" fmla="*/ 0 w 1239398"/>
                      <a:gd name="connsiteY2" fmla="*/ 1239398 h 1239398"/>
                      <a:gd name="connsiteX3" fmla="*/ 91440 w 1239398"/>
                      <a:gd name="connsiteY3" fmla="*/ 91440 h 1239398"/>
                      <a:gd name="connsiteX0" fmla="*/ 1239398 w 1239398"/>
                      <a:gd name="connsiteY0" fmla="*/ 0 h 1239398"/>
                      <a:gd name="connsiteX1" fmla="*/ 1239398 w 1239398"/>
                      <a:gd name="connsiteY1" fmla="*/ 1239398 h 1239398"/>
                      <a:gd name="connsiteX2" fmla="*/ 0 w 1239398"/>
                      <a:gd name="connsiteY2" fmla="*/ 1239398 h 1239398"/>
                    </a:gdLst>
                    <a:ahLst/>
                    <a:cxnLst>
                      <a:cxn ang="0">
                        <a:pos x="connsiteX0" y="connsiteY0"/>
                      </a:cxn>
                      <a:cxn ang="0">
                        <a:pos x="connsiteX1" y="connsiteY1"/>
                      </a:cxn>
                      <a:cxn ang="0">
                        <a:pos x="connsiteX2" y="connsiteY2"/>
                      </a:cxn>
                    </a:cxnLst>
                    <a:rect l="l" t="t" r="r" b="b"/>
                    <a:pathLst>
                      <a:path w="1239398" h="1239398">
                        <a:moveTo>
                          <a:pt x="1239398" y="0"/>
                        </a:moveTo>
                        <a:lnTo>
                          <a:pt x="1239398" y="1239398"/>
                        </a:lnTo>
                        <a:lnTo>
                          <a:pt x="0" y="1239398"/>
                        </a:lnTo>
                      </a:path>
                    </a:pathLst>
                  </a:cu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5" name="Rectangle 5">
                    <a:extLst>
                      <a:ext uri="{FF2B5EF4-FFF2-40B4-BE49-F238E27FC236}">
                        <a16:creationId xmlns:a16="http://schemas.microsoft.com/office/drawing/2014/main" id="{7FC624AF-D992-41C1-A403-A0A4731BE06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rot="2700000">
                    <a:off x="9297710" y="3747070"/>
                    <a:ext cx="422234" cy="422234"/>
                  </a:xfrm>
                  <a:custGeom>
                    <a:avLst/>
                    <a:gdLst>
                      <a:gd name="connsiteX0" fmla="*/ 0 w 1239398"/>
                      <a:gd name="connsiteY0" fmla="*/ 0 h 1239398"/>
                      <a:gd name="connsiteX1" fmla="*/ 1239398 w 1239398"/>
                      <a:gd name="connsiteY1" fmla="*/ 0 h 1239398"/>
                      <a:gd name="connsiteX2" fmla="*/ 1239398 w 1239398"/>
                      <a:gd name="connsiteY2" fmla="*/ 1239398 h 1239398"/>
                      <a:gd name="connsiteX3" fmla="*/ 0 w 1239398"/>
                      <a:gd name="connsiteY3" fmla="*/ 1239398 h 1239398"/>
                      <a:gd name="connsiteX4" fmla="*/ 0 w 1239398"/>
                      <a:gd name="connsiteY4" fmla="*/ 0 h 1239398"/>
                      <a:gd name="connsiteX0" fmla="*/ 0 w 1239398"/>
                      <a:gd name="connsiteY0" fmla="*/ 0 h 1239398"/>
                      <a:gd name="connsiteX1" fmla="*/ 1239398 w 1239398"/>
                      <a:gd name="connsiteY1" fmla="*/ 0 h 1239398"/>
                      <a:gd name="connsiteX2" fmla="*/ 1239398 w 1239398"/>
                      <a:gd name="connsiteY2" fmla="*/ 1239398 h 1239398"/>
                      <a:gd name="connsiteX3" fmla="*/ 0 w 1239398"/>
                      <a:gd name="connsiteY3" fmla="*/ 1239398 h 1239398"/>
                      <a:gd name="connsiteX4" fmla="*/ 91440 w 1239398"/>
                      <a:gd name="connsiteY4" fmla="*/ 91440 h 1239398"/>
                      <a:gd name="connsiteX0" fmla="*/ 1239398 w 1239398"/>
                      <a:gd name="connsiteY0" fmla="*/ 0 h 1239398"/>
                      <a:gd name="connsiteX1" fmla="*/ 1239398 w 1239398"/>
                      <a:gd name="connsiteY1" fmla="*/ 1239398 h 1239398"/>
                      <a:gd name="connsiteX2" fmla="*/ 0 w 1239398"/>
                      <a:gd name="connsiteY2" fmla="*/ 1239398 h 1239398"/>
                      <a:gd name="connsiteX3" fmla="*/ 91440 w 1239398"/>
                      <a:gd name="connsiteY3" fmla="*/ 91440 h 1239398"/>
                      <a:gd name="connsiteX0" fmla="*/ 1239398 w 1239398"/>
                      <a:gd name="connsiteY0" fmla="*/ 0 h 1239398"/>
                      <a:gd name="connsiteX1" fmla="*/ 1239398 w 1239398"/>
                      <a:gd name="connsiteY1" fmla="*/ 1239398 h 1239398"/>
                      <a:gd name="connsiteX2" fmla="*/ 0 w 1239398"/>
                      <a:gd name="connsiteY2" fmla="*/ 1239398 h 1239398"/>
                    </a:gdLst>
                    <a:ahLst/>
                    <a:cxnLst>
                      <a:cxn ang="0">
                        <a:pos x="connsiteX0" y="connsiteY0"/>
                      </a:cxn>
                      <a:cxn ang="0">
                        <a:pos x="connsiteX1" y="connsiteY1"/>
                      </a:cxn>
                      <a:cxn ang="0">
                        <a:pos x="connsiteX2" y="connsiteY2"/>
                      </a:cxn>
                    </a:cxnLst>
                    <a:rect l="l" t="t" r="r" b="b"/>
                    <a:pathLst>
                      <a:path w="1239398" h="1239398">
                        <a:moveTo>
                          <a:pt x="1239398" y="0"/>
                        </a:moveTo>
                        <a:lnTo>
                          <a:pt x="1239398" y="1239398"/>
                        </a:lnTo>
                        <a:lnTo>
                          <a:pt x="0" y="1239398"/>
                        </a:lnTo>
                      </a:path>
                    </a:pathLst>
                  </a:cu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grpSp>
          <p:nvGrpSpPr>
            <p:cNvPr id="96" name="Group 95">
              <a:extLst>
                <a:ext uri="{FF2B5EF4-FFF2-40B4-BE49-F238E27FC236}">
                  <a16:creationId xmlns:a16="http://schemas.microsoft.com/office/drawing/2014/main" id="{F63171A4-E846-4A64-8292-3ED3583B6DE9}"/>
                </a:ext>
                <a:ext uri="{C183D7F6-B498-43B3-948B-1728B52AA6E4}">
                  <adec:decorative xmlns:adec="http://schemas.microsoft.com/office/drawing/2017/decorative" val="1"/>
                </a:ext>
              </a:extLst>
            </p:cNvPr>
            <p:cNvGrpSpPr>
              <a:grpSpLocks/>
            </p:cNvGrpSpPr>
            <p:nvPr>
              <p:extLst>
                <p:ext uri="{386F3935-93C4-4BCD-93E2-E3B085C9AB24}">
                  <p16:designElem xmlns:p16="http://schemas.microsoft.com/office/powerpoint/2015/main" val="1"/>
                </p:ext>
              </p:extLst>
            </p:nvPr>
          </p:nvGrpSpPr>
          <p:grpSpPr>
            <a:xfrm rot="10800000" flipH="1">
              <a:off x="2171191" y="712681"/>
              <a:ext cx="5539609" cy="5682348"/>
              <a:chOff x="6623433" y="457964"/>
              <a:chExt cx="5539609" cy="5682348"/>
            </a:xfrm>
          </p:grpSpPr>
          <p:grpSp>
            <p:nvGrpSpPr>
              <p:cNvPr id="97" name="Group 96">
                <a:extLst>
                  <a:ext uri="{FF2B5EF4-FFF2-40B4-BE49-F238E27FC236}">
                    <a16:creationId xmlns:a16="http://schemas.microsoft.com/office/drawing/2014/main" id="{E59C66F3-BAB8-46AB-849B-0BC14A74B8AB}"/>
                  </a:ext>
                  <a:ext uri="{C183D7F6-B498-43B3-948B-1728B52AA6E4}">
                    <adec:decorative xmlns:adec="http://schemas.microsoft.com/office/drawing/2017/decorative" val="1"/>
                  </a:ext>
                </a:extLst>
              </p:cNvPr>
              <p:cNvGrpSpPr>
                <a:grpSpLocks/>
              </p:cNvGrpSpPr>
              <p:nvPr>
                <p:extLst>
                  <p:ext uri="{386F3935-93C4-4BCD-93E2-E3B085C9AB24}">
                    <p16:designElem xmlns:p16="http://schemas.microsoft.com/office/powerpoint/2015/main" val="1"/>
                  </p:ext>
                </p:extLst>
              </p:nvPr>
            </p:nvGrpSpPr>
            <p:grpSpPr>
              <a:xfrm rot="2700000">
                <a:off x="9015028" y="2840007"/>
                <a:ext cx="2457452" cy="3838576"/>
                <a:chOff x="587375" y="280987"/>
                <a:chExt cx="2457452" cy="3838576"/>
              </a:xfrm>
            </p:grpSpPr>
            <p:sp>
              <p:nvSpPr>
                <p:cNvPr id="124" name="Freeform 64">
                  <a:extLst>
                    <a:ext uri="{FF2B5EF4-FFF2-40B4-BE49-F238E27FC236}">
                      <a16:creationId xmlns:a16="http://schemas.microsoft.com/office/drawing/2014/main" id="{68CD087B-52FF-4F11-A251-6F6A6B9093A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816102" y="1443038"/>
                  <a:ext cx="1228725" cy="790575"/>
                </a:xfrm>
                <a:custGeom>
                  <a:avLst/>
                  <a:gdLst>
                    <a:gd name="T0" fmla="*/ 162 w 258"/>
                    <a:gd name="T1" fmla="*/ 132 h 166"/>
                    <a:gd name="T2" fmla="*/ 258 w 258"/>
                    <a:gd name="T3" fmla="*/ 0 h 166"/>
                    <a:gd name="T4" fmla="*/ 0 w 258"/>
                    <a:gd name="T5" fmla="*/ 149 h 166"/>
                    <a:gd name="T6" fmla="*/ 162 w 258"/>
                    <a:gd name="T7" fmla="*/ 132 h 166"/>
                  </a:gdLst>
                  <a:ahLst/>
                  <a:cxnLst>
                    <a:cxn ang="0">
                      <a:pos x="T0" y="T1"/>
                    </a:cxn>
                    <a:cxn ang="0">
                      <a:pos x="T2" y="T3"/>
                    </a:cxn>
                    <a:cxn ang="0">
                      <a:pos x="T4" y="T5"/>
                    </a:cxn>
                    <a:cxn ang="0">
                      <a:pos x="T6" y="T7"/>
                    </a:cxn>
                  </a:cxnLst>
                  <a:rect l="0" t="0" r="r" b="b"/>
                  <a:pathLst>
                    <a:path w="258" h="166">
                      <a:moveTo>
                        <a:pt x="162" y="132"/>
                      </a:moveTo>
                      <a:cubicBezTo>
                        <a:pt x="214" y="102"/>
                        <a:pt x="247" y="54"/>
                        <a:pt x="258" y="0"/>
                      </a:cubicBezTo>
                      <a:cubicBezTo>
                        <a:pt x="0" y="149"/>
                        <a:pt x="0" y="149"/>
                        <a:pt x="0" y="149"/>
                      </a:cubicBezTo>
                      <a:cubicBezTo>
                        <a:pt x="52" y="166"/>
                        <a:pt x="111" y="162"/>
                        <a:pt x="162"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25" name="Freeform 81">
                  <a:extLst>
                    <a:ext uri="{FF2B5EF4-FFF2-40B4-BE49-F238E27FC236}">
                      <a16:creationId xmlns:a16="http://schemas.microsoft.com/office/drawing/2014/main" id="{7FD7CD23-A1FC-41E8-A563-0B0A87A8FC8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816101" y="2205038"/>
                  <a:ext cx="1228725" cy="790575"/>
                </a:xfrm>
                <a:custGeom>
                  <a:avLst/>
                  <a:gdLst>
                    <a:gd name="T0" fmla="*/ 162 w 258"/>
                    <a:gd name="T1" fmla="*/ 132 h 166"/>
                    <a:gd name="T2" fmla="*/ 258 w 258"/>
                    <a:gd name="T3" fmla="*/ 0 h 166"/>
                    <a:gd name="T4" fmla="*/ 0 w 258"/>
                    <a:gd name="T5" fmla="*/ 149 h 166"/>
                    <a:gd name="T6" fmla="*/ 162 w 258"/>
                    <a:gd name="T7" fmla="*/ 132 h 166"/>
                  </a:gdLst>
                  <a:ahLst/>
                  <a:cxnLst>
                    <a:cxn ang="0">
                      <a:pos x="T0" y="T1"/>
                    </a:cxn>
                    <a:cxn ang="0">
                      <a:pos x="T2" y="T3"/>
                    </a:cxn>
                    <a:cxn ang="0">
                      <a:pos x="T4" y="T5"/>
                    </a:cxn>
                    <a:cxn ang="0">
                      <a:pos x="T6" y="T7"/>
                    </a:cxn>
                  </a:cxnLst>
                  <a:rect l="0" t="0" r="r" b="b"/>
                  <a:pathLst>
                    <a:path w="258" h="166">
                      <a:moveTo>
                        <a:pt x="162" y="132"/>
                      </a:moveTo>
                      <a:cubicBezTo>
                        <a:pt x="214" y="102"/>
                        <a:pt x="247" y="54"/>
                        <a:pt x="258" y="0"/>
                      </a:cubicBezTo>
                      <a:cubicBezTo>
                        <a:pt x="0" y="149"/>
                        <a:pt x="0" y="149"/>
                        <a:pt x="0" y="149"/>
                      </a:cubicBezTo>
                      <a:cubicBezTo>
                        <a:pt x="52" y="166"/>
                        <a:pt x="111" y="162"/>
                        <a:pt x="162"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26" name="Freeform 61">
                  <a:extLst>
                    <a:ext uri="{FF2B5EF4-FFF2-40B4-BE49-F238E27FC236}">
                      <a16:creationId xmlns:a16="http://schemas.microsoft.com/office/drawing/2014/main" id="{A3A34481-695D-470B-9A01-A047EAA615B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87376" y="1443038"/>
                  <a:ext cx="1228725" cy="790575"/>
                </a:xfrm>
                <a:custGeom>
                  <a:avLst/>
                  <a:gdLst>
                    <a:gd name="T0" fmla="*/ 95 w 258"/>
                    <a:gd name="T1" fmla="*/ 132 h 166"/>
                    <a:gd name="T2" fmla="*/ 258 w 258"/>
                    <a:gd name="T3" fmla="*/ 149 h 166"/>
                    <a:gd name="T4" fmla="*/ 0 w 258"/>
                    <a:gd name="T5" fmla="*/ 0 h 166"/>
                    <a:gd name="T6" fmla="*/ 95 w 258"/>
                    <a:gd name="T7" fmla="*/ 132 h 166"/>
                  </a:gdLst>
                  <a:ahLst/>
                  <a:cxnLst>
                    <a:cxn ang="0">
                      <a:pos x="T0" y="T1"/>
                    </a:cxn>
                    <a:cxn ang="0">
                      <a:pos x="T2" y="T3"/>
                    </a:cxn>
                    <a:cxn ang="0">
                      <a:pos x="T4" y="T5"/>
                    </a:cxn>
                    <a:cxn ang="0">
                      <a:pos x="T6" y="T7"/>
                    </a:cxn>
                  </a:cxnLst>
                  <a:rect l="0" t="0" r="r" b="b"/>
                  <a:pathLst>
                    <a:path w="258" h="166">
                      <a:moveTo>
                        <a:pt x="95" y="132"/>
                      </a:moveTo>
                      <a:cubicBezTo>
                        <a:pt x="147" y="162"/>
                        <a:pt x="206" y="166"/>
                        <a:pt x="258" y="149"/>
                      </a:cubicBezTo>
                      <a:cubicBezTo>
                        <a:pt x="0" y="0"/>
                        <a:pt x="0" y="0"/>
                        <a:pt x="0" y="0"/>
                      </a:cubicBezTo>
                      <a:cubicBezTo>
                        <a:pt x="11" y="54"/>
                        <a:pt x="44" y="102"/>
                        <a:pt x="95"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27" name="Freeform 78">
                  <a:extLst>
                    <a:ext uri="{FF2B5EF4-FFF2-40B4-BE49-F238E27FC236}">
                      <a16:creationId xmlns:a16="http://schemas.microsoft.com/office/drawing/2014/main" id="{5B26EEFA-6CAA-4BF6-B4BD-7C083D59BF3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87376" y="2205037"/>
                  <a:ext cx="1228725" cy="790575"/>
                </a:xfrm>
                <a:custGeom>
                  <a:avLst/>
                  <a:gdLst>
                    <a:gd name="T0" fmla="*/ 95 w 258"/>
                    <a:gd name="T1" fmla="*/ 132 h 166"/>
                    <a:gd name="T2" fmla="*/ 258 w 258"/>
                    <a:gd name="T3" fmla="*/ 149 h 166"/>
                    <a:gd name="T4" fmla="*/ 0 w 258"/>
                    <a:gd name="T5" fmla="*/ 0 h 166"/>
                    <a:gd name="T6" fmla="*/ 95 w 258"/>
                    <a:gd name="T7" fmla="*/ 132 h 166"/>
                  </a:gdLst>
                  <a:ahLst/>
                  <a:cxnLst>
                    <a:cxn ang="0">
                      <a:pos x="T0" y="T1"/>
                    </a:cxn>
                    <a:cxn ang="0">
                      <a:pos x="T2" y="T3"/>
                    </a:cxn>
                    <a:cxn ang="0">
                      <a:pos x="T4" y="T5"/>
                    </a:cxn>
                    <a:cxn ang="0">
                      <a:pos x="T6" y="T7"/>
                    </a:cxn>
                  </a:cxnLst>
                  <a:rect l="0" t="0" r="r" b="b"/>
                  <a:pathLst>
                    <a:path w="258" h="166">
                      <a:moveTo>
                        <a:pt x="95" y="132"/>
                      </a:moveTo>
                      <a:cubicBezTo>
                        <a:pt x="147" y="162"/>
                        <a:pt x="206" y="166"/>
                        <a:pt x="258" y="149"/>
                      </a:cubicBezTo>
                      <a:cubicBezTo>
                        <a:pt x="0" y="0"/>
                        <a:pt x="0" y="0"/>
                        <a:pt x="0" y="0"/>
                      </a:cubicBezTo>
                      <a:cubicBezTo>
                        <a:pt x="11" y="54"/>
                        <a:pt x="44" y="102"/>
                        <a:pt x="95"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28" name="Freeform 84">
                  <a:extLst>
                    <a:ext uri="{FF2B5EF4-FFF2-40B4-BE49-F238E27FC236}">
                      <a16:creationId xmlns:a16="http://schemas.microsoft.com/office/drawing/2014/main" id="{61976329-310A-4F70-B22C-F032D4BF7E3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87376" y="2967038"/>
                  <a:ext cx="1228725" cy="790575"/>
                </a:xfrm>
                <a:custGeom>
                  <a:avLst/>
                  <a:gdLst>
                    <a:gd name="T0" fmla="*/ 95 w 258"/>
                    <a:gd name="T1" fmla="*/ 132 h 166"/>
                    <a:gd name="T2" fmla="*/ 258 w 258"/>
                    <a:gd name="T3" fmla="*/ 149 h 166"/>
                    <a:gd name="T4" fmla="*/ 0 w 258"/>
                    <a:gd name="T5" fmla="*/ 0 h 166"/>
                    <a:gd name="T6" fmla="*/ 95 w 258"/>
                    <a:gd name="T7" fmla="*/ 132 h 166"/>
                  </a:gdLst>
                  <a:ahLst/>
                  <a:cxnLst>
                    <a:cxn ang="0">
                      <a:pos x="T0" y="T1"/>
                    </a:cxn>
                    <a:cxn ang="0">
                      <a:pos x="T2" y="T3"/>
                    </a:cxn>
                    <a:cxn ang="0">
                      <a:pos x="T4" y="T5"/>
                    </a:cxn>
                    <a:cxn ang="0">
                      <a:pos x="T6" y="T7"/>
                    </a:cxn>
                  </a:cxnLst>
                  <a:rect l="0" t="0" r="r" b="b"/>
                  <a:pathLst>
                    <a:path w="258" h="166">
                      <a:moveTo>
                        <a:pt x="95" y="132"/>
                      </a:moveTo>
                      <a:cubicBezTo>
                        <a:pt x="147" y="162"/>
                        <a:pt x="206" y="166"/>
                        <a:pt x="258" y="149"/>
                      </a:cubicBezTo>
                      <a:cubicBezTo>
                        <a:pt x="0" y="0"/>
                        <a:pt x="0" y="0"/>
                        <a:pt x="0" y="0"/>
                      </a:cubicBezTo>
                      <a:cubicBezTo>
                        <a:pt x="11" y="54"/>
                        <a:pt x="44" y="102"/>
                        <a:pt x="95"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29" name="Freeform 87">
                  <a:extLst>
                    <a:ext uri="{FF2B5EF4-FFF2-40B4-BE49-F238E27FC236}">
                      <a16:creationId xmlns:a16="http://schemas.microsoft.com/office/drawing/2014/main" id="{0A0DA1ED-70C5-4D8F-B61F-F6E9E07D595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816101" y="2967037"/>
                  <a:ext cx="1228725" cy="790575"/>
                </a:xfrm>
                <a:custGeom>
                  <a:avLst/>
                  <a:gdLst>
                    <a:gd name="T0" fmla="*/ 162 w 258"/>
                    <a:gd name="T1" fmla="*/ 132 h 166"/>
                    <a:gd name="T2" fmla="*/ 258 w 258"/>
                    <a:gd name="T3" fmla="*/ 0 h 166"/>
                    <a:gd name="T4" fmla="*/ 0 w 258"/>
                    <a:gd name="T5" fmla="*/ 149 h 166"/>
                    <a:gd name="T6" fmla="*/ 162 w 258"/>
                    <a:gd name="T7" fmla="*/ 132 h 166"/>
                  </a:gdLst>
                  <a:ahLst/>
                  <a:cxnLst>
                    <a:cxn ang="0">
                      <a:pos x="T0" y="T1"/>
                    </a:cxn>
                    <a:cxn ang="0">
                      <a:pos x="T2" y="T3"/>
                    </a:cxn>
                    <a:cxn ang="0">
                      <a:pos x="T4" y="T5"/>
                    </a:cxn>
                    <a:cxn ang="0">
                      <a:pos x="T6" y="T7"/>
                    </a:cxn>
                  </a:cxnLst>
                  <a:rect l="0" t="0" r="r" b="b"/>
                  <a:pathLst>
                    <a:path w="258" h="166">
                      <a:moveTo>
                        <a:pt x="162" y="132"/>
                      </a:moveTo>
                      <a:cubicBezTo>
                        <a:pt x="214" y="102"/>
                        <a:pt x="247" y="54"/>
                        <a:pt x="258" y="0"/>
                      </a:cubicBezTo>
                      <a:cubicBezTo>
                        <a:pt x="0" y="149"/>
                        <a:pt x="0" y="149"/>
                        <a:pt x="0" y="149"/>
                      </a:cubicBezTo>
                      <a:cubicBezTo>
                        <a:pt x="52" y="166"/>
                        <a:pt x="111" y="162"/>
                        <a:pt x="162"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30" name="Freeform 60">
                  <a:extLst>
                    <a:ext uri="{FF2B5EF4-FFF2-40B4-BE49-F238E27FC236}">
                      <a16:creationId xmlns:a16="http://schemas.microsoft.com/office/drawing/2014/main" id="{EDF58541-8ECC-487F-96C7-3267D0F9C8C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816101" y="280987"/>
                  <a:ext cx="319088" cy="1419225"/>
                </a:xfrm>
                <a:custGeom>
                  <a:avLst/>
                  <a:gdLst>
                    <a:gd name="T0" fmla="*/ 0 w 67"/>
                    <a:gd name="T1" fmla="*/ 0 h 298"/>
                    <a:gd name="T2" fmla="*/ 0 w 67"/>
                    <a:gd name="T3" fmla="*/ 298 h 298"/>
                    <a:gd name="T4" fmla="*/ 67 w 67"/>
                    <a:gd name="T5" fmla="*/ 149 h 298"/>
                    <a:gd name="T6" fmla="*/ 0 w 67"/>
                    <a:gd name="T7" fmla="*/ 0 h 298"/>
                  </a:gdLst>
                  <a:ahLst/>
                  <a:cxnLst>
                    <a:cxn ang="0">
                      <a:pos x="T0" y="T1"/>
                    </a:cxn>
                    <a:cxn ang="0">
                      <a:pos x="T2" y="T3"/>
                    </a:cxn>
                    <a:cxn ang="0">
                      <a:pos x="T4" y="T5"/>
                    </a:cxn>
                    <a:cxn ang="0">
                      <a:pos x="T6" y="T7"/>
                    </a:cxn>
                  </a:cxnLst>
                  <a:rect l="0" t="0" r="r" b="b"/>
                  <a:pathLst>
                    <a:path w="67" h="298">
                      <a:moveTo>
                        <a:pt x="0" y="0"/>
                      </a:moveTo>
                      <a:cubicBezTo>
                        <a:pt x="0" y="298"/>
                        <a:pt x="0" y="298"/>
                        <a:pt x="0" y="298"/>
                      </a:cubicBezTo>
                      <a:cubicBezTo>
                        <a:pt x="41" y="261"/>
                        <a:pt x="67" y="208"/>
                        <a:pt x="67" y="149"/>
                      </a:cubicBezTo>
                      <a:cubicBezTo>
                        <a:pt x="67" y="89"/>
                        <a:pt x="41" y="36"/>
                        <a:pt x="0" y="0"/>
                      </a:cubicBez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31" name="Freeform 59">
                  <a:extLst>
                    <a:ext uri="{FF2B5EF4-FFF2-40B4-BE49-F238E27FC236}">
                      <a16:creationId xmlns:a16="http://schemas.microsoft.com/office/drawing/2014/main" id="{D1DAAA62-5552-4436-97D9-353F629E8AB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497013" y="280987"/>
                  <a:ext cx="319088" cy="1419225"/>
                </a:xfrm>
                <a:custGeom>
                  <a:avLst/>
                  <a:gdLst>
                    <a:gd name="T0" fmla="*/ 0 w 67"/>
                    <a:gd name="T1" fmla="*/ 149 h 298"/>
                    <a:gd name="T2" fmla="*/ 67 w 67"/>
                    <a:gd name="T3" fmla="*/ 298 h 298"/>
                    <a:gd name="T4" fmla="*/ 67 w 67"/>
                    <a:gd name="T5" fmla="*/ 0 h 298"/>
                    <a:gd name="T6" fmla="*/ 0 w 67"/>
                    <a:gd name="T7" fmla="*/ 149 h 298"/>
                  </a:gdLst>
                  <a:ahLst/>
                  <a:cxnLst>
                    <a:cxn ang="0">
                      <a:pos x="T0" y="T1"/>
                    </a:cxn>
                    <a:cxn ang="0">
                      <a:pos x="T2" y="T3"/>
                    </a:cxn>
                    <a:cxn ang="0">
                      <a:pos x="T4" y="T5"/>
                    </a:cxn>
                    <a:cxn ang="0">
                      <a:pos x="T6" y="T7"/>
                    </a:cxn>
                  </a:cxnLst>
                  <a:rect l="0" t="0" r="r" b="b"/>
                  <a:pathLst>
                    <a:path w="67" h="298">
                      <a:moveTo>
                        <a:pt x="0" y="149"/>
                      </a:moveTo>
                      <a:cubicBezTo>
                        <a:pt x="0" y="208"/>
                        <a:pt x="26" y="261"/>
                        <a:pt x="67" y="298"/>
                      </a:cubicBezTo>
                      <a:cubicBezTo>
                        <a:pt x="67" y="0"/>
                        <a:pt x="67" y="0"/>
                        <a:pt x="67" y="0"/>
                      </a:cubicBezTo>
                      <a:cubicBezTo>
                        <a:pt x="26" y="36"/>
                        <a:pt x="0" y="89"/>
                        <a:pt x="0" y="149"/>
                      </a:cubicBez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32" name="Freeform 62">
                  <a:extLst>
                    <a:ext uri="{FF2B5EF4-FFF2-40B4-BE49-F238E27FC236}">
                      <a16:creationId xmlns:a16="http://schemas.microsoft.com/office/drawing/2014/main" id="{EBA1BB6B-72EF-4525-89A1-FC5BE70D71B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87375" y="1390651"/>
                  <a:ext cx="1228725" cy="761999"/>
                </a:xfrm>
                <a:custGeom>
                  <a:avLst/>
                  <a:gdLst>
                    <a:gd name="T0" fmla="*/ 0 w 258"/>
                    <a:gd name="T1" fmla="*/ 17 h 166"/>
                    <a:gd name="T2" fmla="*/ 258 w 258"/>
                    <a:gd name="T3" fmla="*/ 166 h 166"/>
                    <a:gd name="T4" fmla="*/ 162 w 258"/>
                    <a:gd name="T5" fmla="*/ 34 h 166"/>
                    <a:gd name="T6" fmla="*/ 0 w 258"/>
                    <a:gd name="T7" fmla="*/ 17 h 166"/>
                  </a:gdLst>
                  <a:ahLst/>
                  <a:cxnLst>
                    <a:cxn ang="0">
                      <a:pos x="T0" y="T1"/>
                    </a:cxn>
                    <a:cxn ang="0">
                      <a:pos x="T2" y="T3"/>
                    </a:cxn>
                    <a:cxn ang="0">
                      <a:pos x="T4" y="T5"/>
                    </a:cxn>
                    <a:cxn ang="0">
                      <a:pos x="T6" y="T7"/>
                    </a:cxn>
                  </a:cxnLst>
                  <a:rect l="0" t="0" r="r" b="b"/>
                  <a:pathLst>
                    <a:path w="258" h="166">
                      <a:moveTo>
                        <a:pt x="0" y="17"/>
                      </a:moveTo>
                      <a:cubicBezTo>
                        <a:pt x="258" y="166"/>
                        <a:pt x="258" y="166"/>
                        <a:pt x="258" y="166"/>
                      </a:cubicBezTo>
                      <a:cubicBezTo>
                        <a:pt x="247" y="112"/>
                        <a:pt x="213" y="63"/>
                        <a:pt x="162" y="34"/>
                      </a:cubicBezTo>
                      <a:cubicBezTo>
                        <a:pt x="111" y="4"/>
                        <a:pt x="52" y="0"/>
                        <a:pt x="0" y="17"/>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33" name="Freeform 65">
                  <a:extLst>
                    <a:ext uri="{FF2B5EF4-FFF2-40B4-BE49-F238E27FC236}">
                      <a16:creationId xmlns:a16="http://schemas.microsoft.com/office/drawing/2014/main" id="{D3BD4012-93F7-424A-9146-8E7E831D9E7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816101" y="1362075"/>
                  <a:ext cx="1228725" cy="790575"/>
                </a:xfrm>
                <a:custGeom>
                  <a:avLst/>
                  <a:gdLst>
                    <a:gd name="T0" fmla="*/ 0 w 258"/>
                    <a:gd name="T1" fmla="*/ 166 h 166"/>
                    <a:gd name="T2" fmla="*/ 258 w 258"/>
                    <a:gd name="T3" fmla="*/ 17 h 166"/>
                    <a:gd name="T4" fmla="*/ 96 w 258"/>
                    <a:gd name="T5" fmla="*/ 34 h 166"/>
                    <a:gd name="T6" fmla="*/ 0 w 258"/>
                    <a:gd name="T7" fmla="*/ 166 h 166"/>
                  </a:gdLst>
                  <a:ahLst/>
                  <a:cxnLst>
                    <a:cxn ang="0">
                      <a:pos x="T0" y="T1"/>
                    </a:cxn>
                    <a:cxn ang="0">
                      <a:pos x="T2" y="T3"/>
                    </a:cxn>
                    <a:cxn ang="0">
                      <a:pos x="T4" y="T5"/>
                    </a:cxn>
                    <a:cxn ang="0">
                      <a:pos x="T6" y="T7"/>
                    </a:cxn>
                  </a:cxnLst>
                  <a:rect l="0" t="0" r="r" b="b"/>
                  <a:pathLst>
                    <a:path w="258" h="166">
                      <a:moveTo>
                        <a:pt x="0" y="166"/>
                      </a:moveTo>
                      <a:cubicBezTo>
                        <a:pt x="258" y="17"/>
                        <a:pt x="258" y="17"/>
                        <a:pt x="258" y="17"/>
                      </a:cubicBezTo>
                      <a:cubicBezTo>
                        <a:pt x="206" y="0"/>
                        <a:pt x="147" y="4"/>
                        <a:pt x="96" y="34"/>
                      </a:cubicBezTo>
                      <a:cubicBezTo>
                        <a:pt x="44" y="63"/>
                        <a:pt x="11" y="112"/>
                        <a:pt x="0" y="166"/>
                      </a:cubicBezTo>
                      <a:close/>
                    </a:path>
                  </a:pathLst>
                </a:custGeom>
                <a:gradFill flip="none" rotWithShape="0">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34" name="Freeform 79">
                  <a:extLst>
                    <a:ext uri="{FF2B5EF4-FFF2-40B4-BE49-F238E27FC236}">
                      <a16:creationId xmlns:a16="http://schemas.microsoft.com/office/drawing/2014/main" id="{A2E36983-6A8E-4C78-AA27-363C0D676C8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87376" y="2124075"/>
                  <a:ext cx="1228725" cy="790575"/>
                </a:xfrm>
                <a:custGeom>
                  <a:avLst/>
                  <a:gdLst>
                    <a:gd name="T0" fmla="*/ 0 w 258"/>
                    <a:gd name="T1" fmla="*/ 17 h 166"/>
                    <a:gd name="T2" fmla="*/ 258 w 258"/>
                    <a:gd name="T3" fmla="*/ 166 h 166"/>
                    <a:gd name="T4" fmla="*/ 162 w 258"/>
                    <a:gd name="T5" fmla="*/ 34 h 166"/>
                    <a:gd name="T6" fmla="*/ 0 w 258"/>
                    <a:gd name="T7" fmla="*/ 17 h 166"/>
                  </a:gdLst>
                  <a:ahLst/>
                  <a:cxnLst>
                    <a:cxn ang="0">
                      <a:pos x="T0" y="T1"/>
                    </a:cxn>
                    <a:cxn ang="0">
                      <a:pos x="T2" y="T3"/>
                    </a:cxn>
                    <a:cxn ang="0">
                      <a:pos x="T4" y="T5"/>
                    </a:cxn>
                    <a:cxn ang="0">
                      <a:pos x="T6" y="T7"/>
                    </a:cxn>
                  </a:cxnLst>
                  <a:rect l="0" t="0" r="r" b="b"/>
                  <a:pathLst>
                    <a:path w="258" h="166">
                      <a:moveTo>
                        <a:pt x="0" y="17"/>
                      </a:moveTo>
                      <a:cubicBezTo>
                        <a:pt x="258" y="166"/>
                        <a:pt x="258" y="166"/>
                        <a:pt x="258" y="166"/>
                      </a:cubicBezTo>
                      <a:cubicBezTo>
                        <a:pt x="247" y="112"/>
                        <a:pt x="213" y="63"/>
                        <a:pt x="162" y="34"/>
                      </a:cubicBezTo>
                      <a:cubicBezTo>
                        <a:pt x="111" y="4"/>
                        <a:pt x="52" y="0"/>
                        <a:pt x="0" y="17"/>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35" name="Freeform 82">
                  <a:extLst>
                    <a:ext uri="{FF2B5EF4-FFF2-40B4-BE49-F238E27FC236}">
                      <a16:creationId xmlns:a16="http://schemas.microsoft.com/office/drawing/2014/main" id="{AB2380FC-F201-44F0-A531-1402201E4EB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816101" y="2124075"/>
                  <a:ext cx="1228725" cy="790575"/>
                </a:xfrm>
                <a:custGeom>
                  <a:avLst/>
                  <a:gdLst>
                    <a:gd name="T0" fmla="*/ 0 w 258"/>
                    <a:gd name="T1" fmla="*/ 166 h 166"/>
                    <a:gd name="T2" fmla="*/ 258 w 258"/>
                    <a:gd name="T3" fmla="*/ 17 h 166"/>
                    <a:gd name="T4" fmla="*/ 96 w 258"/>
                    <a:gd name="T5" fmla="*/ 34 h 166"/>
                    <a:gd name="T6" fmla="*/ 0 w 258"/>
                    <a:gd name="T7" fmla="*/ 166 h 166"/>
                  </a:gdLst>
                  <a:ahLst/>
                  <a:cxnLst>
                    <a:cxn ang="0">
                      <a:pos x="T0" y="T1"/>
                    </a:cxn>
                    <a:cxn ang="0">
                      <a:pos x="T2" y="T3"/>
                    </a:cxn>
                    <a:cxn ang="0">
                      <a:pos x="T4" y="T5"/>
                    </a:cxn>
                    <a:cxn ang="0">
                      <a:pos x="T6" y="T7"/>
                    </a:cxn>
                  </a:cxnLst>
                  <a:rect l="0" t="0" r="r" b="b"/>
                  <a:pathLst>
                    <a:path w="258" h="166">
                      <a:moveTo>
                        <a:pt x="0" y="166"/>
                      </a:moveTo>
                      <a:cubicBezTo>
                        <a:pt x="258" y="17"/>
                        <a:pt x="258" y="17"/>
                        <a:pt x="258" y="17"/>
                      </a:cubicBezTo>
                      <a:cubicBezTo>
                        <a:pt x="206" y="0"/>
                        <a:pt x="147" y="4"/>
                        <a:pt x="96" y="34"/>
                      </a:cubicBezTo>
                      <a:cubicBezTo>
                        <a:pt x="44" y="63"/>
                        <a:pt x="11" y="112"/>
                        <a:pt x="0" y="166"/>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36" name="Freeform 85">
                  <a:extLst>
                    <a:ext uri="{FF2B5EF4-FFF2-40B4-BE49-F238E27FC236}">
                      <a16:creationId xmlns:a16="http://schemas.microsoft.com/office/drawing/2014/main" id="{737C3A27-BD47-4E93-A1E3-33B902DD068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87376" y="2886075"/>
                  <a:ext cx="1228725" cy="790575"/>
                </a:xfrm>
                <a:custGeom>
                  <a:avLst/>
                  <a:gdLst>
                    <a:gd name="T0" fmla="*/ 0 w 258"/>
                    <a:gd name="T1" fmla="*/ 17 h 166"/>
                    <a:gd name="T2" fmla="*/ 258 w 258"/>
                    <a:gd name="T3" fmla="*/ 166 h 166"/>
                    <a:gd name="T4" fmla="*/ 162 w 258"/>
                    <a:gd name="T5" fmla="*/ 34 h 166"/>
                    <a:gd name="T6" fmla="*/ 0 w 258"/>
                    <a:gd name="T7" fmla="*/ 17 h 166"/>
                  </a:gdLst>
                  <a:ahLst/>
                  <a:cxnLst>
                    <a:cxn ang="0">
                      <a:pos x="T0" y="T1"/>
                    </a:cxn>
                    <a:cxn ang="0">
                      <a:pos x="T2" y="T3"/>
                    </a:cxn>
                    <a:cxn ang="0">
                      <a:pos x="T4" y="T5"/>
                    </a:cxn>
                    <a:cxn ang="0">
                      <a:pos x="T6" y="T7"/>
                    </a:cxn>
                  </a:cxnLst>
                  <a:rect l="0" t="0" r="r" b="b"/>
                  <a:pathLst>
                    <a:path w="258" h="166">
                      <a:moveTo>
                        <a:pt x="0" y="17"/>
                      </a:moveTo>
                      <a:cubicBezTo>
                        <a:pt x="258" y="166"/>
                        <a:pt x="258" y="166"/>
                        <a:pt x="258" y="166"/>
                      </a:cubicBezTo>
                      <a:cubicBezTo>
                        <a:pt x="247" y="112"/>
                        <a:pt x="213" y="63"/>
                        <a:pt x="162" y="34"/>
                      </a:cubicBezTo>
                      <a:cubicBezTo>
                        <a:pt x="111" y="4"/>
                        <a:pt x="52" y="0"/>
                        <a:pt x="0" y="17"/>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37" name="Freeform 88">
                  <a:extLst>
                    <a:ext uri="{FF2B5EF4-FFF2-40B4-BE49-F238E27FC236}">
                      <a16:creationId xmlns:a16="http://schemas.microsoft.com/office/drawing/2014/main" id="{C257BCC6-B88D-4C3B-BEFD-25D320F39CF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816101" y="2886075"/>
                  <a:ext cx="1228725" cy="790575"/>
                </a:xfrm>
                <a:custGeom>
                  <a:avLst/>
                  <a:gdLst>
                    <a:gd name="T0" fmla="*/ 0 w 258"/>
                    <a:gd name="T1" fmla="*/ 166 h 166"/>
                    <a:gd name="T2" fmla="*/ 258 w 258"/>
                    <a:gd name="T3" fmla="*/ 17 h 166"/>
                    <a:gd name="T4" fmla="*/ 96 w 258"/>
                    <a:gd name="T5" fmla="*/ 34 h 166"/>
                    <a:gd name="T6" fmla="*/ 0 w 258"/>
                    <a:gd name="T7" fmla="*/ 166 h 166"/>
                  </a:gdLst>
                  <a:ahLst/>
                  <a:cxnLst>
                    <a:cxn ang="0">
                      <a:pos x="T0" y="T1"/>
                    </a:cxn>
                    <a:cxn ang="0">
                      <a:pos x="T2" y="T3"/>
                    </a:cxn>
                    <a:cxn ang="0">
                      <a:pos x="T4" y="T5"/>
                    </a:cxn>
                    <a:cxn ang="0">
                      <a:pos x="T6" y="T7"/>
                    </a:cxn>
                  </a:cxnLst>
                  <a:rect l="0" t="0" r="r" b="b"/>
                  <a:pathLst>
                    <a:path w="258" h="166">
                      <a:moveTo>
                        <a:pt x="0" y="166"/>
                      </a:moveTo>
                      <a:cubicBezTo>
                        <a:pt x="258" y="17"/>
                        <a:pt x="258" y="17"/>
                        <a:pt x="258" y="17"/>
                      </a:cubicBezTo>
                      <a:cubicBezTo>
                        <a:pt x="206" y="0"/>
                        <a:pt x="147" y="4"/>
                        <a:pt x="96" y="34"/>
                      </a:cubicBezTo>
                      <a:cubicBezTo>
                        <a:pt x="44" y="63"/>
                        <a:pt x="11" y="112"/>
                        <a:pt x="0" y="166"/>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138" name="Group 137">
                  <a:extLst>
                    <a:ext uri="{FF2B5EF4-FFF2-40B4-BE49-F238E27FC236}">
                      <a16:creationId xmlns:a16="http://schemas.microsoft.com/office/drawing/2014/main" id="{0519964D-597A-4E0C-B66C-89D30B8582BC}"/>
                    </a:ext>
                    <a:ext uri="{C183D7F6-B498-43B3-948B-1728B52AA6E4}">
                      <adec:decorative xmlns:adec="http://schemas.microsoft.com/office/drawing/2017/decorative" val="1"/>
                    </a:ext>
                  </a:extLst>
                </p:cNvPr>
                <p:cNvGrpSpPr>
                  <a:grpSpLocks/>
                </p:cNvGrpSpPr>
                <p:nvPr>
                  <p:extLst>
                    <p:ext uri="{386F3935-93C4-4BCD-93E2-E3B085C9AB24}">
                      <p16:designElem xmlns:p16="http://schemas.microsoft.com/office/powerpoint/2015/main" val="1"/>
                    </p:ext>
                  </p:extLst>
                </p:nvPr>
              </p:nvGrpSpPr>
              <p:grpSpPr>
                <a:xfrm>
                  <a:off x="587376" y="280988"/>
                  <a:ext cx="2457450" cy="3838575"/>
                  <a:chOff x="587376" y="280988"/>
                  <a:chExt cx="2457450" cy="3838575"/>
                </a:xfrm>
              </p:grpSpPr>
              <p:sp>
                <p:nvSpPr>
                  <p:cNvPr id="139" name="Line 63">
                    <a:extLst>
                      <a:ext uri="{FF2B5EF4-FFF2-40B4-BE49-F238E27FC236}">
                        <a16:creationId xmlns:a16="http://schemas.microsoft.com/office/drawing/2014/main" id="{A31BADE6-3732-4787-8841-96E8F05C0A9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87376" y="1443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0" name="Line 66">
                    <a:extLst>
                      <a:ext uri="{FF2B5EF4-FFF2-40B4-BE49-F238E27FC236}">
                        <a16:creationId xmlns:a16="http://schemas.microsoft.com/office/drawing/2014/main" id="{447ED593-61E3-4BD7-8984-7FE5621549D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flipV="1">
                    <a:off x="1816101" y="1443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1" name="Line 67">
                    <a:extLst>
                      <a:ext uri="{FF2B5EF4-FFF2-40B4-BE49-F238E27FC236}">
                        <a16:creationId xmlns:a16="http://schemas.microsoft.com/office/drawing/2014/main" id="{6AD98272-0FC0-49AC-9877-8D2BAA5148B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flipV="1">
                    <a:off x="1816101" y="280988"/>
                    <a:ext cx="0" cy="3838575"/>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2" name="Line 80">
                    <a:extLst>
                      <a:ext uri="{FF2B5EF4-FFF2-40B4-BE49-F238E27FC236}">
                        <a16:creationId xmlns:a16="http://schemas.microsoft.com/office/drawing/2014/main" id="{D54770D9-48C7-4C76-9F40-65C9B9C05CE4}"/>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87376" y="2205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3" name="Line 83">
                    <a:extLst>
                      <a:ext uri="{FF2B5EF4-FFF2-40B4-BE49-F238E27FC236}">
                        <a16:creationId xmlns:a16="http://schemas.microsoft.com/office/drawing/2014/main" id="{4B9C1A3A-3DED-4CC1-820C-16B358DF9EC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flipV="1">
                    <a:off x="1816101" y="2205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4" name="Line 86">
                    <a:extLst>
                      <a:ext uri="{FF2B5EF4-FFF2-40B4-BE49-F238E27FC236}">
                        <a16:creationId xmlns:a16="http://schemas.microsoft.com/office/drawing/2014/main" id="{2404A56E-8A81-48CB-9AC4-2CB6EA55DD7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87376" y="2967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145" name="Line 89">
                    <a:extLst>
                      <a:ext uri="{FF2B5EF4-FFF2-40B4-BE49-F238E27FC236}">
                        <a16:creationId xmlns:a16="http://schemas.microsoft.com/office/drawing/2014/main" id="{6D6A743B-85A5-41A8-9664-D654620D25D3}"/>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flipV="1">
                    <a:off x="1816101" y="2967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98" name="Group 97">
                <a:extLst>
                  <a:ext uri="{FF2B5EF4-FFF2-40B4-BE49-F238E27FC236}">
                    <a16:creationId xmlns:a16="http://schemas.microsoft.com/office/drawing/2014/main" id="{23DAD9FD-AF99-4D89-9BC8-E6739BD17ACA}"/>
                  </a:ext>
                  <a:ext uri="{C183D7F6-B498-43B3-948B-1728B52AA6E4}">
                    <adec:decorative xmlns:adec="http://schemas.microsoft.com/office/drawing/2017/decorative" val="1"/>
                  </a:ext>
                </a:extLst>
              </p:cNvPr>
              <p:cNvGrpSpPr>
                <a:grpSpLocks/>
              </p:cNvGrpSpPr>
              <p:nvPr>
                <p:extLst>
                  <p:ext uri="{386F3935-93C4-4BCD-93E2-E3B085C9AB24}">
                    <p16:designElem xmlns:p16="http://schemas.microsoft.com/office/powerpoint/2015/main" val="1"/>
                  </p:ext>
                </p:extLst>
              </p:nvPr>
            </p:nvGrpSpPr>
            <p:grpSpPr>
              <a:xfrm rot="2700000">
                <a:off x="9940728" y="245341"/>
                <a:ext cx="1785984" cy="2211229"/>
                <a:chOff x="3125006" y="3171595"/>
                <a:chExt cx="1785984" cy="2211229"/>
              </a:xfrm>
            </p:grpSpPr>
            <p:grpSp>
              <p:nvGrpSpPr>
                <p:cNvPr id="116" name="Group 115">
                  <a:extLst>
                    <a:ext uri="{FF2B5EF4-FFF2-40B4-BE49-F238E27FC236}">
                      <a16:creationId xmlns:a16="http://schemas.microsoft.com/office/drawing/2014/main" id="{D7170781-0173-4FAB-8358-42C469FC51A3}"/>
                    </a:ext>
                    <a:ext uri="{C183D7F6-B498-43B3-948B-1728B52AA6E4}">
                      <adec:decorative xmlns:adec="http://schemas.microsoft.com/office/drawing/2017/decorative" val="1"/>
                    </a:ext>
                  </a:extLst>
                </p:cNvPr>
                <p:cNvGrpSpPr>
                  <a:grpSpLocks/>
                </p:cNvGrpSpPr>
                <p:nvPr>
                  <p:extLst>
                    <p:ext uri="{386F3935-93C4-4BCD-93E2-E3B085C9AB24}">
                      <p16:designElem xmlns:p16="http://schemas.microsoft.com/office/powerpoint/2015/main" val="1"/>
                    </p:ext>
                  </p:extLst>
                </p:nvPr>
              </p:nvGrpSpPr>
              <p:grpSpPr>
                <a:xfrm>
                  <a:off x="3136819" y="3174345"/>
                  <a:ext cx="1760933" cy="2208479"/>
                  <a:chOff x="4749017" y="2998646"/>
                  <a:chExt cx="1760933" cy="2208479"/>
                </a:xfrm>
              </p:grpSpPr>
              <p:cxnSp>
                <p:nvCxnSpPr>
                  <p:cNvPr id="120" name="Straight Connector 119">
                    <a:extLst>
                      <a:ext uri="{FF2B5EF4-FFF2-40B4-BE49-F238E27FC236}">
                        <a16:creationId xmlns:a16="http://schemas.microsoft.com/office/drawing/2014/main" id="{03C55E22-B879-4AE0-BC46-BA8A4E950C50}"/>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flipH="1">
                    <a:off x="5630197" y="2998646"/>
                    <a:ext cx="0" cy="2208479"/>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AA07E073-1978-4DCC-9E5C-FF89EF524BFA}"/>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rot="10800000" flipH="1">
                    <a:off x="4749017" y="4416771"/>
                    <a:ext cx="1760933"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
                <p:nvSpPr>
                  <p:cNvPr id="122" name="Rectangle 30">
                    <a:extLst>
                      <a:ext uri="{FF2B5EF4-FFF2-40B4-BE49-F238E27FC236}">
                        <a16:creationId xmlns:a16="http://schemas.microsoft.com/office/drawing/2014/main" id="{5691F80E-D2E0-4E78-AA76-8D827AE4101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rot="13500000">
                    <a:off x="5136242" y="3224252"/>
                    <a:ext cx="987915" cy="987915"/>
                  </a:xfrm>
                  <a:custGeom>
                    <a:avLst/>
                    <a:gdLst>
                      <a:gd name="connsiteX0" fmla="*/ 0 w 1302493"/>
                      <a:gd name="connsiteY0" fmla="*/ 0 h 1302493"/>
                      <a:gd name="connsiteX1" fmla="*/ 1302493 w 1302493"/>
                      <a:gd name="connsiteY1" fmla="*/ 0 h 1302493"/>
                      <a:gd name="connsiteX2" fmla="*/ 1302493 w 1302493"/>
                      <a:gd name="connsiteY2" fmla="*/ 1302493 h 1302493"/>
                      <a:gd name="connsiteX3" fmla="*/ 0 w 1302493"/>
                      <a:gd name="connsiteY3" fmla="*/ 1302493 h 1302493"/>
                      <a:gd name="connsiteX4" fmla="*/ 0 w 1302493"/>
                      <a:gd name="connsiteY4" fmla="*/ 0 h 1302493"/>
                      <a:gd name="connsiteX0" fmla="*/ 1302493 w 1393933"/>
                      <a:gd name="connsiteY0" fmla="*/ 1302493 h 1393933"/>
                      <a:gd name="connsiteX1" fmla="*/ 0 w 1393933"/>
                      <a:gd name="connsiteY1" fmla="*/ 1302493 h 1393933"/>
                      <a:gd name="connsiteX2" fmla="*/ 0 w 1393933"/>
                      <a:gd name="connsiteY2" fmla="*/ 0 h 1393933"/>
                      <a:gd name="connsiteX3" fmla="*/ 1302493 w 1393933"/>
                      <a:gd name="connsiteY3" fmla="*/ 0 h 1393933"/>
                      <a:gd name="connsiteX4" fmla="*/ 1393933 w 1393933"/>
                      <a:gd name="connsiteY4" fmla="*/ 1393933 h 1393933"/>
                      <a:gd name="connsiteX0" fmla="*/ 0 w 1393933"/>
                      <a:gd name="connsiteY0" fmla="*/ 1302493 h 1393933"/>
                      <a:gd name="connsiteX1" fmla="*/ 0 w 1393933"/>
                      <a:gd name="connsiteY1" fmla="*/ 0 h 1393933"/>
                      <a:gd name="connsiteX2" fmla="*/ 1302493 w 1393933"/>
                      <a:gd name="connsiteY2" fmla="*/ 0 h 1393933"/>
                      <a:gd name="connsiteX3" fmla="*/ 1393933 w 1393933"/>
                      <a:gd name="connsiteY3" fmla="*/ 1393933 h 1393933"/>
                      <a:gd name="connsiteX0" fmla="*/ 0 w 1302493"/>
                      <a:gd name="connsiteY0" fmla="*/ 1302493 h 1302493"/>
                      <a:gd name="connsiteX1" fmla="*/ 0 w 1302493"/>
                      <a:gd name="connsiteY1" fmla="*/ 0 h 1302493"/>
                      <a:gd name="connsiteX2" fmla="*/ 1302493 w 1302493"/>
                      <a:gd name="connsiteY2" fmla="*/ 0 h 1302493"/>
                    </a:gdLst>
                    <a:ahLst/>
                    <a:cxnLst>
                      <a:cxn ang="0">
                        <a:pos x="connsiteX0" y="connsiteY0"/>
                      </a:cxn>
                      <a:cxn ang="0">
                        <a:pos x="connsiteX1" y="connsiteY1"/>
                      </a:cxn>
                      <a:cxn ang="0">
                        <a:pos x="connsiteX2" y="connsiteY2"/>
                      </a:cxn>
                    </a:cxnLst>
                    <a:rect l="l" t="t" r="r" b="b"/>
                    <a:pathLst>
                      <a:path w="1302493" h="1302493">
                        <a:moveTo>
                          <a:pt x="0" y="1302493"/>
                        </a:moveTo>
                        <a:lnTo>
                          <a:pt x="0" y="0"/>
                        </a:lnTo>
                        <a:lnTo>
                          <a:pt x="1302493" y="0"/>
                        </a:lnTo>
                      </a:path>
                    </a:pathLst>
                  </a:cu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Rectangle 30">
                    <a:extLst>
                      <a:ext uri="{FF2B5EF4-FFF2-40B4-BE49-F238E27FC236}">
                        <a16:creationId xmlns:a16="http://schemas.microsoft.com/office/drawing/2014/main" id="{E34C55D1-5C55-44D3-9C26-E1951DA3937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rot="13500000">
                    <a:off x="5327037" y="3070731"/>
                    <a:ext cx="606323" cy="606323"/>
                  </a:xfrm>
                  <a:custGeom>
                    <a:avLst/>
                    <a:gdLst>
                      <a:gd name="connsiteX0" fmla="*/ 0 w 1302493"/>
                      <a:gd name="connsiteY0" fmla="*/ 0 h 1302493"/>
                      <a:gd name="connsiteX1" fmla="*/ 1302493 w 1302493"/>
                      <a:gd name="connsiteY1" fmla="*/ 0 h 1302493"/>
                      <a:gd name="connsiteX2" fmla="*/ 1302493 w 1302493"/>
                      <a:gd name="connsiteY2" fmla="*/ 1302493 h 1302493"/>
                      <a:gd name="connsiteX3" fmla="*/ 0 w 1302493"/>
                      <a:gd name="connsiteY3" fmla="*/ 1302493 h 1302493"/>
                      <a:gd name="connsiteX4" fmla="*/ 0 w 1302493"/>
                      <a:gd name="connsiteY4" fmla="*/ 0 h 1302493"/>
                      <a:gd name="connsiteX0" fmla="*/ 1302493 w 1393933"/>
                      <a:gd name="connsiteY0" fmla="*/ 1302493 h 1393933"/>
                      <a:gd name="connsiteX1" fmla="*/ 0 w 1393933"/>
                      <a:gd name="connsiteY1" fmla="*/ 1302493 h 1393933"/>
                      <a:gd name="connsiteX2" fmla="*/ 0 w 1393933"/>
                      <a:gd name="connsiteY2" fmla="*/ 0 h 1393933"/>
                      <a:gd name="connsiteX3" fmla="*/ 1302493 w 1393933"/>
                      <a:gd name="connsiteY3" fmla="*/ 0 h 1393933"/>
                      <a:gd name="connsiteX4" fmla="*/ 1393933 w 1393933"/>
                      <a:gd name="connsiteY4" fmla="*/ 1393933 h 1393933"/>
                      <a:gd name="connsiteX0" fmla="*/ 0 w 1393933"/>
                      <a:gd name="connsiteY0" fmla="*/ 1302493 h 1393933"/>
                      <a:gd name="connsiteX1" fmla="*/ 0 w 1393933"/>
                      <a:gd name="connsiteY1" fmla="*/ 0 h 1393933"/>
                      <a:gd name="connsiteX2" fmla="*/ 1302493 w 1393933"/>
                      <a:gd name="connsiteY2" fmla="*/ 0 h 1393933"/>
                      <a:gd name="connsiteX3" fmla="*/ 1393933 w 1393933"/>
                      <a:gd name="connsiteY3" fmla="*/ 1393933 h 1393933"/>
                      <a:gd name="connsiteX0" fmla="*/ 0 w 1302493"/>
                      <a:gd name="connsiteY0" fmla="*/ 1302493 h 1302493"/>
                      <a:gd name="connsiteX1" fmla="*/ 0 w 1302493"/>
                      <a:gd name="connsiteY1" fmla="*/ 0 h 1302493"/>
                      <a:gd name="connsiteX2" fmla="*/ 1302493 w 1302493"/>
                      <a:gd name="connsiteY2" fmla="*/ 0 h 1302493"/>
                    </a:gdLst>
                    <a:ahLst/>
                    <a:cxnLst>
                      <a:cxn ang="0">
                        <a:pos x="connsiteX0" y="connsiteY0"/>
                      </a:cxn>
                      <a:cxn ang="0">
                        <a:pos x="connsiteX1" y="connsiteY1"/>
                      </a:cxn>
                      <a:cxn ang="0">
                        <a:pos x="connsiteX2" y="connsiteY2"/>
                      </a:cxn>
                    </a:cxnLst>
                    <a:rect l="l" t="t" r="r" b="b"/>
                    <a:pathLst>
                      <a:path w="1302493" h="1302493">
                        <a:moveTo>
                          <a:pt x="0" y="1302493"/>
                        </a:moveTo>
                        <a:lnTo>
                          <a:pt x="0" y="0"/>
                        </a:lnTo>
                        <a:lnTo>
                          <a:pt x="1302493" y="0"/>
                        </a:lnTo>
                      </a:path>
                    </a:pathLst>
                  </a:cu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7" name="Group 116">
                  <a:extLst>
                    <a:ext uri="{FF2B5EF4-FFF2-40B4-BE49-F238E27FC236}">
                      <a16:creationId xmlns:a16="http://schemas.microsoft.com/office/drawing/2014/main" id="{4C9CB0E6-07EF-4140-926D-D380C1A88EB0}"/>
                    </a:ext>
                    <a:ext uri="{C183D7F6-B498-43B3-948B-1728B52AA6E4}">
                      <adec:decorative xmlns:adec="http://schemas.microsoft.com/office/drawing/2017/decorative" val="1"/>
                    </a:ext>
                  </a:extLst>
                </p:cNvPr>
                <p:cNvGrpSpPr>
                  <a:grpSpLocks/>
                </p:cNvGrpSpPr>
                <p:nvPr>
                  <p:extLst>
                    <p:ext uri="{386F3935-93C4-4BCD-93E2-E3B085C9AB24}">
                      <p16:designElem xmlns:p16="http://schemas.microsoft.com/office/powerpoint/2015/main" val="1"/>
                    </p:ext>
                  </p:extLst>
                </p:nvPr>
              </p:nvGrpSpPr>
              <p:grpSpPr>
                <a:xfrm>
                  <a:off x="3125006" y="3171595"/>
                  <a:ext cx="1785984" cy="1799739"/>
                  <a:chOff x="6879836" y="3516901"/>
                  <a:chExt cx="1785984" cy="1799739"/>
                </a:xfrm>
              </p:grpSpPr>
              <p:sp>
                <p:nvSpPr>
                  <p:cNvPr id="118" name="Freeform: Shape 117">
                    <a:extLst>
                      <a:ext uri="{FF2B5EF4-FFF2-40B4-BE49-F238E27FC236}">
                        <a16:creationId xmlns:a16="http://schemas.microsoft.com/office/drawing/2014/main" id="{263BBD78-504D-435B-8933-2C460DC38E7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a:off x="6879836" y="3521665"/>
                    <a:ext cx="892801" cy="1794975"/>
                  </a:xfrm>
                  <a:custGeom>
                    <a:avLst/>
                    <a:gdLst>
                      <a:gd name="connsiteX0" fmla="*/ 892801 w 892801"/>
                      <a:gd name="connsiteY0" fmla="*/ 0 h 1794975"/>
                      <a:gd name="connsiteX1" fmla="*/ 892801 w 892801"/>
                      <a:gd name="connsiteY1" fmla="*/ 1434622 h 1794975"/>
                      <a:gd name="connsiteX2" fmla="*/ 845919 w 892801"/>
                      <a:gd name="connsiteY2" fmla="*/ 1533379 h 1794975"/>
                      <a:gd name="connsiteX3" fmla="*/ 440820 w 892801"/>
                      <a:gd name="connsiteY3" fmla="*/ 1794916 h 1794975"/>
                      <a:gd name="connsiteX4" fmla="*/ 379878 w 892801"/>
                      <a:gd name="connsiteY4" fmla="*/ 1791253 h 1794975"/>
                      <a:gd name="connsiteX5" fmla="*/ 763083 w 892801"/>
                      <a:gd name="connsiteY5" fmla="*/ 100140 h 1794975"/>
                      <a:gd name="connsiteX6" fmla="*/ 892801 w 892801"/>
                      <a:gd name="connsiteY6" fmla="*/ 0 h 179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2801" h="1794975">
                        <a:moveTo>
                          <a:pt x="892801" y="0"/>
                        </a:moveTo>
                        <a:lnTo>
                          <a:pt x="892801" y="1434622"/>
                        </a:lnTo>
                        <a:lnTo>
                          <a:pt x="845919" y="1533379"/>
                        </a:lnTo>
                        <a:cubicBezTo>
                          <a:pt x="735106" y="1711682"/>
                          <a:pt x="584368" y="1792418"/>
                          <a:pt x="440820" y="1794916"/>
                        </a:cubicBezTo>
                        <a:cubicBezTo>
                          <a:pt x="420314" y="1795273"/>
                          <a:pt x="399954" y="1794033"/>
                          <a:pt x="379878" y="1791253"/>
                        </a:cubicBezTo>
                        <a:cubicBezTo>
                          <a:pt x="-41718" y="1732871"/>
                          <a:pt x="-338017" y="995203"/>
                          <a:pt x="763083" y="100140"/>
                        </a:cubicBezTo>
                        <a:lnTo>
                          <a:pt x="892801" y="0"/>
                        </a:ln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solidFill>
                        <a:schemeClr val="tx1"/>
                      </a:solidFill>
                    </a:endParaRPr>
                  </a:p>
                </p:txBody>
              </p:sp>
              <p:sp>
                <p:nvSpPr>
                  <p:cNvPr id="119" name="Freeform: Shape 118">
                    <a:extLst>
                      <a:ext uri="{FF2B5EF4-FFF2-40B4-BE49-F238E27FC236}">
                        <a16:creationId xmlns:a16="http://schemas.microsoft.com/office/drawing/2014/main" id="{1AD78D29-1FCF-4E88-A958-924F701D5E4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a:off x="7772637" y="3516901"/>
                    <a:ext cx="893183" cy="1795123"/>
                  </a:xfrm>
                  <a:custGeom>
                    <a:avLst/>
                    <a:gdLst>
                      <a:gd name="connsiteX0" fmla="*/ 191 w 893183"/>
                      <a:gd name="connsiteY0" fmla="*/ 0 h 1795123"/>
                      <a:gd name="connsiteX1" fmla="*/ 130101 w 893183"/>
                      <a:gd name="connsiteY1" fmla="*/ 100288 h 1795123"/>
                      <a:gd name="connsiteX2" fmla="*/ 513306 w 893183"/>
                      <a:gd name="connsiteY2" fmla="*/ 1791401 h 1795123"/>
                      <a:gd name="connsiteX3" fmla="*/ 47265 w 893183"/>
                      <a:gd name="connsiteY3" fmla="*/ 1533527 h 1795123"/>
                      <a:gd name="connsiteX4" fmla="*/ 192 w 893183"/>
                      <a:gd name="connsiteY4" fmla="*/ 1434367 h 1795123"/>
                      <a:gd name="connsiteX5" fmla="*/ 192 w 893183"/>
                      <a:gd name="connsiteY5" fmla="*/ 1438981 h 1795123"/>
                      <a:gd name="connsiteX6" fmla="*/ 0 w 893183"/>
                      <a:gd name="connsiteY6" fmla="*/ 1439386 h 1795123"/>
                      <a:gd name="connsiteX7" fmla="*/ 0 w 893183"/>
                      <a:gd name="connsiteY7" fmla="*/ 4764 h 1795123"/>
                      <a:gd name="connsiteX8" fmla="*/ 191 w 893183"/>
                      <a:gd name="connsiteY8" fmla="*/ 4616 h 1795123"/>
                      <a:gd name="connsiteX9" fmla="*/ 191 w 893183"/>
                      <a:gd name="connsiteY9" fmla="*/ 0 h 1795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93183" h="1795123">
                        <a:moveTo>
                          <a:pt x="191" y="0"/>
                        </a:moveTo>
                        <a:lnTo>
                          <a:pt x="130101" y="100288"/>
                        </a:lnTo>
                        <a:cubicBezTo>
                          <a:pt x="1231201" y="995351"/>
                          <a:pt x="934902" y="1733019"/>
                          <a:pt x="513306" y="1791401"/>
                        </a:cubicBezTo>
                        <a:cubicBezTo>
                          <a:pt x="352699" y="1813642"/>
                          <a:pt x="173909" y="1737302"/>
                          <a:pt x="47265" y="1533527"/>
                        </a:cubicBezTo>
                        <a:lnTo>
                          <a:pt x="192" y="1434367"/>
                        </a:lnTo>
                        <a:lnTo>
                          <a:pt x="192" y="1438981"/>
                        </a:lnTo>
                        <a:lnTo>
                          <a:pt x="0" y="1439386"/>
                        </a:lnTo>
                        <a:lnTo>
                          <a:pt x="0" y="4764"/>
                        </a:lnTo>
                        <a:lnTo>
                          <a:pt x="191" y="4616"/>
                        </a:lnTo>
                        <a:lnTo>
                          <a:pt x="191" y="0"/>
                        </a:ln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solidFill>
                        <a:schemeClr val="tx1"/>
                      </a:solidFill>
                    </a:endParaRPr>
                  </a:p>
                </p:txBody>
              </p:sp>
            </p:grpSp>
          </p:grpSp>
          <p:grpSp>
            <p:nvGrpSpPr>
              <p:cNvPr id="99" name="Group 98">
                <a:extLst>
                  <a:ext uri="{FF2B5EF4-FFF2-40B4-BE49-F238E27FC236}">
                    <a16:creationId xmlns:a16="http://schemas.microsoft.com/office/drawing/2014/main" id="{EA551A3F-69EF-45CC-87F7-867808A3FAD2}"/>
                  </a:ext>
                  <a:ext uri="{C183D7F6-B498-43B3-948B-1728B52AA6E4}">
                    <adec:decorative xmlns:adec="http://schemas.microsoft.com/office/drawing/2017/decorative" val="1"/>
                  </a:ext>
                </a:extLst>
              </p:cNvPr>
              <p:cNvGrpSpPr>
                <a:grpSpLocks/>
              </p:cNvGrpSpPr>
              <p:nvPr>
                <p:extLst>
                  <p:ext uri="{386F3935-93C4-4BCD-93E2-E3B085C9AB24}">
                    <p16:designElem xmlns:p16="http://schemas.microsoft.com/office/powerpoint/2015/main" val="1"/>
                  </p:ext>
                </p:extLst>
              </p:nvPr>
            </p:nvGrpSpPr>
            <p:grpSpPr>
              <a:xfrm rot="5400000">
                <a:off x="10400268" y="1917602"/>
                <a:ext cx="633413" cy="1862138"/>
                <a:chOff x="5959192" y="333389"/>
                <a:chExt cx="633413" cy="1862138"/>
              </a:xfrm>
            </p:grpSpPr>
            <p:grpSp>
              <p:nvGrpSpPr>
                <p:cNvPr id="112" name="Group 111">
                  <a:extLst>
                    <a:ext uri="{FF2B5EF4-FFF2-40B4-BE49-F238E27FC236}">
                      <a16:creationId xmlns:a16="http://schemas.microsoft.com/office/drawing/2014/main" id="{12724B09-E74E-49FA-BB5D-583BB89B798C}"/>
                    </a:ext>
                    <a:ext uri="{C183D7F6-B498-43B3-948B-1728B52AA6E4}">
                      <adec:decorative xmlns:adec="http://schemas.microsoft.com/office/drawing/2017/decorative" val="1"/>
                    </a:ext>
                  </a:extLst>
                </p:cNvPr>
                <p:cNvGrpSpPr>
                  <a:grpSpLocks/>
                </p:cNvGrpSpPr>
                <p:nvPr>
                  <p:extLst>
                    <p:ext uri="{386F3935-93C4-4BCD-93E2-E3B085C9AB24}">
                      <p16:designElem xmlns:p16="http://schemas.microsoft.com/office/powerpoint/2015/main" val="1"/>
                    </p:ext>
                  </p:extLst>
                </p:nvPr>
              </p:nvGrpSpPr>
              <p:grpSpPr>
                <a:xfrm>
                  <a:off x="5959192" y="333389"/>
                  <a:ext cx="633413" cy="1419225"/>
                  <a:chOff x="5959192" y="333389"/>
                  <a:chExt cx="633413" cy="1419225"/>
                </a:xfrm>
              </p:grpSpPr>
              <p:sp>
                <p:nvSpPr>
                  <p:cNvPr id="114" name="Freeform 68">
                    <a:extLst>
                      <a:ext uri="{FF2B5EF4-FFF2-40B4-BE49-F238E27FC236}">
                        <a16:creationId xmlns:a16="http://schemas.microsoft.com/office/drawing/2014/main" id="{DA2788BF-64AD-4328-8CB9-8C2C98CF54E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959192" y="333389"/>
                    <a:ext cx="319088" cy="1419225"/>
                  </a:xfrm>
                  <a:custGeom>
                    <a:avLst/>
                    <a:gdLst>
                      <a:gd name="T0" fmla="*/ 0 w 67"/>
                      <a:gd name="T1" fmla="*/ 149 h 298"/>
                      <a:gd name="T2" fmla="*/ 67 w 67"/>
                      <a:gd name="T3" fmla="*/ 298 h 298"/>
                      <a:gd name="T4" fmla="*/ 67 w 67"/>
                      <a:gd name="T5" fmla="*/ 0 h 298"/>
                      <a:gd name="T6" fmla="*/ 0 w 67"/>
                      <a:gd name="T7" fmla="*/ 149 h 298"/>
                    </a:gdLst>
                    <a:ahLst/>
                    <a:cxnLst>
                      <a:cxn ang="0">
                        <a:pos x="T0" y="T1"/>
                      </a:cxn>
                      <a:cxn ang="0">
                        <a:pos x="T2" y="T3"/>
                      </a:cxn>
                      <a:cxn ang="0">
                        <a:pos x="T4" y="T5"/>
                      </a:cxn>
                      <a:cxn ang="0">
                        <a:pos x="T6" y="T7"/>
                      </a:cxn>
                    </a:cxnLst>
                    <a:rect l="0" t="0" r="r" b="b"/>
                    <a:pathLst>
                      <a:path w="67" h="298">
                        <a:moveTo>
                          <a:pt x="0" y="149"/>
                        </a:moveTo>
                        <a:cubicBezTo>
                          <a:pt x="0" y="208"/>
                          <a:pt x="26" y="261"/>
                          <a:pt x="67" y="298"/>
                        </a:cubicBezTo>
                        <a:cubicBezTo>
                          <a:pt x="67" y="0"/>
                          <a:pt x="67" y="0"/>
                          <a:pt x="67" y="0"/>
                        </a:cubicBezTo>
                        <a:cubicBezTo>
                          <a:pt x="26" y="36"/>
                          <a:pt x="0" y="89"/>
                          <a:pt x="0" y="149"/>
                        </a:cubicBez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15" name="Freeform 69">
                    <a:extLst>
                      <a:ext uri="{FF2B5EF4-FFF2-40B4-BE49-F238E27FC236}">
                        <a16:creationId xmlns:a16="http://schemas.microsoft.com/office/drawing/2014/main" id="{D9591CB5-16C9-44FC-B125-529D33F91BF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278280" y="333389"/>
                    <a:ext cx="314325" cy="1419225"/>
                  </a:xfrm>
                  <a:custGeom>
                    <a:avLst/>
                    <a:gdLst>
                      <a:gd name="T0" fmla="*/ 0 w 66"/>
                      <a:gd name="T1" fmla="*/ 0 h 298"/>
                      <a:gd name="T2" fmla="*/ 0 w 66"/>
                      <a:gd name="T3" fmla="*/ 298 h 298"/>
                      <a:gd name="T4" fmla="*/ 66 w 66"/>
                      <a:gd name="T5" fmla="*/ 149 h 298"/>
                      <a:gd name="T6" fmla="*/ 0 w 66"/>
                      <a:gd name="T7" fmla="*/ 0 h 298"/>
                    </a:gdLst>
                    <a:ahLst/>
                    <a:cxnLst>
                      <a:cxn ang="0">
                        <a:pos x="T0" y="T1"/>
                      </a:cxn>
                      <a:cxn ang="0">
                        <a:pos x="T2" y="T3"/>
                      </a:cxn>
                      <a:cxn ang="0">
                        <a:pos x="T4" y="T5"/>
                      </a:cxn>
                      <a:cxn ang="0">
                        <a:pos x="T6" y="T7"/>
                      </a:cxn>
                    </a:cxnLst>
                    <a:rect l="0" t="0" r="r" b="b"/>
                    <a:pathLst>
                      <a:path w="66" h="298">
                        <a:moveTo>
                          <a:pt x="0" y="0"/>
                        </a:moveTo>
                        <a:cubicBezTo>
                          <a:pt x="0" y="298"/>
                          <a:pt x="0" y="298"/>
                          <a:pt x="0" y="298"/>
                        </a:cubicBezTo>
                        <a:cubicBezTo>
                          <a:pt x="41" y="261"/>
                          <a:pt x="66" y="208"/>
                          <a:pt x="66" y="149"/>
                        </a:cubicBezTo>
                        <a:cubicBezTo>
                          <a:pt x="66" y="89"/>
                          <a:pt x="41" y="36"/>
                          <a:pt x="0" y="0"/>
                        </a:cubicBez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113" name="Line 70">
                  <a:extLst>
                    <a:ext uri="{FF2B5EF4-FFF2-40B4-BE49-F238E27FC236}">
                      <a16:creationId xmlns:a16="http://schemas.microsoft.com/office/drawing/2014/main" id="{4F82A945-38F0-45AF-A28A-C6A0E6A2E7F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flipV="1">
                  <a:off x="6278281" y="333389"/>
                  <a:ext cx="0" cy="1862138"/>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0" name="Group 99">
                <a:extLst>
                  <a:ext uri="{FF2B5EF4-FFF2-40B4-BE49-F238E27FC236}">
                    <a16:creationId xmlns:a16="http://schemas.microsoft.com/office/drawing/2014/main" id="{80FA6744-F48F-4652-86E5-BA3ABEF32274}"/>
                  </a:ext>
                  <a:ext uri="{C183D7F6-B498-43B3-948B-1728B52AA6E4}">
                    <adec:decorative xmlns:adec="http://schemas.microsoft.com/office/drawing/2017/decorative" val="1"/>
                  </a:ext>
                </a:extLst>
              </p:cNvPr>
              <p:cNvGrpSpPr>
                <a:grpSpLocks/>
              </p:cNvGrpSpPr>
              <p:nvPr>
                <p:extLst>
                  <p:ext uri="{386F3935-93C4-4BCD-93E2-E3B085C9AB24}">
                    <p16:designElem xmlns:p16="http://schemas.microsoft.com/office/powerpoint/2015/main" val="1"/>
                  </p:ext>
                </p:extLst>
              </p:nvPr>
            </p:nvGrpSpPr>
            <p:grpSpPr>
              <a:xfrm rot="2700000">
                <a:off x="11158635" y="5515533"/>
                <a:ext cx="317159" cy="932400"/>
                <a:chOff x="6376988" y="280988"/>
                <a:chExt cx="633413" cy="1862138"/>
              </a:xfrm>
            </p:grpSpPr>
            <p:sp>
              <p:nvSpPr>
                <p:cNvPr id="109" name="Freeform 68">
                  <a:extLst>
                    <a:ext uri="{FF2B5EF4-FFF2-40B4-BE49-F238E27FC236}">
                      <a16:creationId xmlns:a16="http://schemas.microsoft.com/office/drawing/2014/main" id="{FAC3DEAD-5797-4CA1-A8F2-3F487AAC6B1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376988" y="280988"/>
                  <a:ext cx="319088" cy="1419225"/>
                </a:xfrm>
                <a:custGeom>
                  <a:avLst/>
                  <a:gdLst>
                    <a:gd name="T0" fmla="*/ 0 w 67"/>
                    <a:gd name="T1" fmla="*/ 149 h 298"/>
                    <a:gd name="T2" fmla="*/ 67 w 67"/>
                    <a:gd name="T3" fmla="*/ 298 h 298"/>
                    <a:gd name="T4" fmla="*/ 67 w 67"/>
                    <a:gd name="T5" fmla="*/ 0 h 298"/>
                    <a:gd name="T6" fmla="*/ 0 w 67"/>
                    <a:gd name="T7" fmla="*/ 149 h 298"/>
                  </a:gdLst>
                  <a:ahLst/>
                  <a:cxnLst>
                    <a:cxn ang="0">
                      <a:pos x="T0" y="T1"/>
                    </a:cxn>
                    <a:cxn ang="0">
                      <a:pos x="T2" y="T3"/>
                    </a:cxn>
                    <a:cxn ang="0">
                      <a:pos x="T4" y="T5"/>
                    </a:cxn>
                    <a:cxn ang="0">
                      <a:pos x="T6" y="T7"/>
                    </a:cxn>
                  </a:cxnLst>
                  <a:rect l="0" t="0" r="r" b="b"/>
                  <a:pathLst>
                    <a:path w="67" h="298">
                      <a:moveTo>
                        <a:pt x="0" y="149"/>
                      </a:moveTo>
                      <a:cubicBezTo>
                        <a:pt x="0" y="208"/>
                        <a:pt x="26" y="261"/>
                        <a:pt x="67" y="298"/>
                      </a:cubicBezTo>
                      <a:cubicBezTo>
                        <a:pt x="67" y="0"/>
                        <a:pt x="67" y="0"/>
                        <a:pt x="67" y="0"/>
                      </a:cubicBezTo>
                      <a:cubicBezTo>
                        <a:pt x="26" y="36"/>
                        <a:pt x="0" y="89"/>
                        <a:pt x="0" y="149"/>
                      </a:cubicBez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10" name="Freeform 69">
                  <a:extLst>
                    <a:ext uri="{FF2B5EF4-FFF2-40B4-BE49-F238E27FC236}">
                      <a16:creationId xmlns:a16="http://schemas.microsoft.com/office/drawing/2014/main" id="{F9AF9D64-C9FB-4D32-993D-3423A2E55EEC}"/>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696076" y="280988"/>
                  <a:ext cx="314325" cy="1419225"/>
                </a:xfrm>
                <a:custGeom>
                  <a:avLst/>
                  <a:gdLst>
                    <a:gd name="T0" fmla="*/ 0 w 66"/>
                    <a:gd name="T1" fmla="*/ 0 h 298"/>
                    <a:gd name="T2" fmla="*/ 0 w 66"/>
                    <a:gd name="T3" fmla="*/ 298 h 298"/>
                    <a:gd name="T4" fmla="*/ 66 w 66"/>
                    <a:gd name="T5" fmla="*/ 149 h 298"/>
                    <a:gd name="T6" fmla="*/ 0 w 66"/>
                    <a:gd name="T7" fmla="*/ 0 h 298"/>
                  </a:gdLst>
                  <a:ahLst/>
                  <a:cxnLst>
                    <a:cxn ang="0">
                      <a:pos x="T0" y="T1"/>
                    </a:cxn>
                    <a:cxn ang="0">
                      <a:pos x="T2" y="T3"/>
                    </a:cxn>
                    <a:cxn ang="0">
                      <a:pos x="T4" y="T5"/>
                    </a:cxn>
                    <a:cxn ang="0">
                      <a:pos x="T6" y="T7"/>
                    </a:cxn>
                  </a:cxnLst>
                  <a:rect l="0" t="0" r="r" b="b"/>
                  <a:pathLst>
                    <a:path w="66" h="298">
                      <a:moveTo>
                        <a:pt x="0" y="0"/>
                      </a:moveTo>
                      <a:cubicBezTo>
                        <a:pt x="0" y="298"/>
                        <a:pt x="0" y="298"/>
                        <a:pt x="0" y="298"/>
                      </a:cubicBezTo>
                      <a:cubicBezTo>
                        <a:pt x="41" y="261"/>
                        <a:pt x="66" y="208"/>
                        <a:pt x="66" y="149"/>
                      </a:cubicBezTo>
                      <a:cubicBezTo>
                        <a:pt x="66" y="89"/>
                        <a:pt x="41" y="36"/>
                        <a:pt x="0" y="0"/>
                      </a:cubicBez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11" name="Line 70">
                  <a:extLst>
                    <a:ext uri="{FF2B5EF4-FFF2-40B4-BE49-F238E27FC236}">
                      <a16:creationId xmlns:a16="http://schemas.microsoft.com/office/drawing/2014/main" id="{9097AC72-422F-4CE0-A772-A63E2294ACD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flipV="1">
                  <a:off x="6696076" y="280988"/>
                  <a:ext cx="0" cy="1862138"/>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1" name="Group 100">
                <a:extLst>
                  <a:ext uri="{FF2B5EF4-FFF2-40B4-BE49-F238E27FC236}">
                    <a16:creationId xmlns:a16="http://schemas.microsoft.com/office/drawing/2014/main" id="{1A6B3F4D-48A0-4FC2-8720-2606D6AA04C0}"/>
                  </a:ext>
                  <a:ext uri="{C183D7F6-B498-43B3-948B-1728B52AA6E4}">
                    <adec:decorative xmlns:adec="http://schemas.microsoft.com/office/drawing/2017/decorative" val="1"/>
                  </a:ext>
                </a:extLst>
              </p:cNvPr>
              <p:cNvGrpSpPr>
                <a:grpSpLocks/>
              </p:cNvGrpSpPr>
              <p:nvPr>
                <p:extLst>
                  <p:ext uri="{386F3935-93C4-4BCD-93E2-E3B085C9AB24}">
                    <p16:designElem xmlns:p16="http://schemas.microsoft.com/office/powerpoint/2015/main" val="1"/>
                  </p:ext>
                </p:extLst>
              </p:nvPr>
            </p:nvGrpSpPr>
            <p:grpSpPr>
              <a:xfrm rot="2700000">
                <a:off x="7251633" y="4274501"/>
                <a:ext cx="903599" cy="2160000"/>
                <a:chOff x="9057947" y="3423463"/>
                <a:chExt cx="903599" cy="2160000"/>
              </a:xfrm>
            </p:grpSpPr>
            <p:grpSp>
              <p:nvGrpSpPr>
                <p:cNvPr id="102" name="Group 101">
                  <a:extLst>
                    <a:ext uri="{FF2B5EF4-FFF2-40B4-BE49-F238E27FC236}">
                      <a16:creationId xmlns:a16="http://schemas.microsoft.com/office/drawing/2014/main" id="{67E4FA26-563D-4D19-BAEB-A370818E51A5}"/>
                    </a:ext>
                    <a:ext uri="{C183D7F6-B498-43B3-948B-1728B52AA6E4}">
                      <adec:decorative xmlns:adec="http://schemas.microsoft.com/office/drawing/2017/decorative" val="1"/>
                    </a:ext>
                  </a:extLst>
                </p:cNvPr>
                <p:cNvGrpSpPr>
                  <a:grpSpLocks/>
                </p:cNvGrpSpPr>
                <p:nvPr>
                  <p:extLst>
                    <p:ext uri="{386F3935-93C4-4BCD-93E2-E3B085C9AB24}">
                      <p16:designElem xmlns:p16="http://schemas.microsoft.com/office/powerpoint/2015/main" val="1"/>
                    </p:ext>
                  </p:extLst>
                </p:nvPr>
              </p:nvGrpSpPr>
              <p:grpSpPr>
                <a:xfrm>
                  <a:off x="9057947" y="3432856"/>
                  <a:ext cx="903599" cy="1872461"/>
                  <a:chOff x="10538626" y="3165838"/>
                  <a:chExt cx="936000" cy="1939601"/>
                </a:xfrm>
              </p:grpSpPr>
              <p:sp>
                <p:nvSpPr>
                  <p:cNvPr id="107" name="Freeform: Shape 106">
                    <a:extLst>
                      <a:ext uri="{FF2B5EF4-FFF2-40B4-BE49-F238E27FC236}">
                        <a16:creationId xmlns:a16="http://schemas.microsoft.com/office/drawing/2014/main" id="{03B51AAC-6B1D-43D1-8885-402653BA90F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a:off x="10538626" y="3183996"/>
                    <a:ext cx="453600" cy="1920288"/>
                  </a:xfrm>
                  <a:custGeom>
                    <a:avLst/>
                    <a:gdLst>
                      <a:gd name="connsiteX0" fmla="*/ 453600 w 453600"/>
                      <a:gd name="connsiteY0" fmla="*/ 0 h 1920288"/>
                      <a:gd name="connsiteX1" fmla="*/ 453600 w 453600"/>
                      <a:gd name="connsiteY1" fmla="*/ 1920288 h 1920288"/>
                      <a:gd name="connsiteX2" fmla="*/ 384059 w 453600"/>
                      <a:gd name="connsiteY2" fmla="*/ 1914152 h 1920288"/>
                      <a:gd name="connsiteX3" fmla="*/ 9354 w 453600"/>
                      <a:gd name="connsiteY3" fmla="*/ 1548700 h 1920288"/>
                      <a:gd name="connsiteX4" fmla="*/ 0 w 453600"/>
                      <a:gd name="connsiteY4" fmla="*/ 1455902 h 1920288"/>
                      <a:gd name="connsiteX5" fmla="*/ 146 w 453600"/>
                      <a:gd name="connsiteY5" fmla="*/ 1451885 h 1920288"/>
                      <a:gd name="connsiteX6" fmla="*/ 145 w 453600"/>
                      <a:gd name="connsiteY6" fmla="*/ 1451885 h 1920288"/>
                      <a:gd name="connsiteX7" fmla="*/ 7358 w 453600"/>
                      <a:gd name="connsiteY7" fmla="*/ 1253678 h 1920288"/>
                      <a:gd name="connsiteX8" fmla="*/ 424671 w 453600"/>
                      <a:gd name="connsiteY8" fmla="*/ 36480 h 1920288"/>
                      <a:gd name="connsiteX9" fmla="*/ 453600 w 453600"/>
                      <a:gd name="connsiteY9" fmla="*/ 0 h 1920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3600" h="1920288">
                        <a:moveTo>
                          <a:pt x="453600" y="0"/>
                        </a:moveTo>
                        <a:lnTo>
                          <a:pt x="453600" y="1920288"/>
                        </a:lnTo>
                        <a:lnTo>
                          <a:pt x="384059" y="1914152"/>
                        </a:lnTo>
                        <a:cubicBezTo>
                          <a:pt x="196308" y="1880615"/>
                          <a:pt x="47443" y="1734834"/>
                          <a:pt x="9354" y="1548700"/>
                        </a:cubicBezTo>
                        <a:lnTo>
                          <a:pt x="0" y="1455902"/>
                        </a:lnTo>
                        <a:lnTo>
                          <a:pt x="146" y="1451885"/>
                        </a:lnTo>
                        <a:lnTo>
                          <a:pt x="145" y="1451885"/>
                        </a:lnTo>
                        <a:lnTo>
                          <a:pt x="7358" y="1253678"/>
                        </a:lnTo>
                        <a:cubicBezTo>
                          <a:pt x="42019" y="780132"/>
                          <a:pt x="195015" y="355125"/>
                          <a:pt x="424671" y="36480"/>
                        </a:cubicBezTo>
                        <a:lnTo>
                          <a:pt x="453600" y="0"/>
                        </a:ln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solidFill>
                        <a:schemeClr val="tx1"/>
                      </a:solidFill>
                    </a:endParaRPr>
                  </a:p>
                </p:txBody>
              </p:sp>
              <p:sp>
                <p:nvSpPr>
                  <p:cNvPr id="108" name="Freeform: Shape 107">
                    <a:extLst>
                      <a:ext uri="{FF2B5EF4-FFF2-40B4-BE49-F238E27FC236}">
                        <a16:creationId xmlns:a16="http://schemas.microsoft.com/office/drawing/2014/main" id="{CF4180FB-7FBD-421F-A284-4C2CC61B384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a:off x="10992226" y="3165838"/>
                    <a:ext cx="482400" cy="1939601"/>
                  </a:xfrm>
                  <a:custGeom>
                    <a:avLst/>
                    <a:gdLst>
                      <a:gd name="connsiteX0" fmla="*/ 14399 w 482400"/>
                      <a:gd name="connsiteY0" fmla="*/ 0 h 1939601"/>
                      <a:gd name="connsiteX1" fmla="*/ 14399 w 482400"/>
                      <a:gd name="connsiteY1" fmla="*/ 689615 h 1939601"/>
                      <a:gd name="connsiteX2" fmla="*/ 14400 w 482400"/>
                      <a:gd name="connsiteY2" fmla="*/ 689615 h 1939601"/>
                      <a:gd name="connsiteX3" fmla="*/ 14401 w 482400"/>
                      <a:gd name="connsiteY3" fmla="*/ 689615 h 1939601"/>
                      <a:gd name="connsiteX4" fmla="*/ 14401 w 482400"/>
                      <a:gd name="connsiteY4" fmla="*/ 0 h 1939601"/>
                      <a:gd name="connsiteX5" fmla="*/ 57729 w 482400"/>
                      <a:gd name="connsiteY5" fmla="*/ 54638 h 1939601"/>
                      <a:gd name="connsiteX6" fmla="*/ 475042 w 482400"/>
                      <a:gd name="connsiteY6" fmla="*/ 1271836 h 1939601"/>
                      <a:gd name="connsiteX7" fmla="*/ 482255 w 482400"/>
                      <a:gd name="connsiteY7" fmla="*/ 1470043 h 1939601"/>
                      <a:gd name="connsiteX8" fmla="*/ 482254 w 482400"/>
                      <a:gd name="connsiteY8" fmla="*/ 1470043 h 1939601"/>
                      <a:gd name="connsiteX9" fmla="*/ 482400 w 482400"/>
                      <a:gd name="connsiteY9" fmla="*/ 1474060 h 1939601"/>
                      <a:gd name="connsiteX10" fmla="*/ 473046 w 482400"/>
                      <a:gd name="connsiteY10" fmla="*/ 1566858 h 1939601"/>
                      <a:gd name="connsiteX11" fmla="*/ 15706 w 482400"/>
                      <a:gd name="connsiteY11" fmla="*/ 1939601 h 1939601"/>
                      <a:gd name="connsiteX12" fmla="*/ 14400 w 482400"/>
                      <a:gd name="connsiteY12" fmla="*/ 1939469 h 1939601"/>
                      <a:gd name="connsiteX13" fmla="*/ 13094 w 482400"/>
                      <a:gd name="connsiteY13" fmla="*/ 1939601 h 1939601"/>
                      <a:gd name="connsiteX14" fmla="*/ 0 w 482400"/>
                      <a:gd name="connsiteY14" fmla="*/ 1938446 h 1939601"/>
                      <a:gd name="connsiteX15" fmla="*/ 0 w 482400"/>
                      <a:gd name="connsiteY15" fmla="*/ 18158 h 1939601"/>
                      <a:gd name="connsiteX16" fmla="*/ 14399 w 482400"/>
                      <a:gd name="connsiteY16" fmla="*/ 0 h 193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82400" h="1939601">
                        <a:moveTo>
                          <a:pt x="14399" y="0"/>
                        </a:moveTo>
                        <a:lnTo>
                          <a:pt x="14399" y="689615"/>
                        </a:lnTo>
                        <a:lnTo>
                          <a:pt x="14400" y="689615"/>
                        </a:lnTo>
                        <a:lnTo>
                          <a:pt x="14401" y="689615"/>
                        </a:lnTo>
                        <a:lnTo>
                          <a:pt x="14401" y="0"/>
                        </a:lnTo>
                        <a:lnTo>
                          <a:pt x="57729" y="54638"/>
                        </a:lnTo>
                        <a:cubicBezTo>
                          <a:pt x="287385" y="373283"/>
                          <a:pt x="440381" y="798290"/>
                          <a:pt x="475042" y="1271836"/>
                        </a:cubicBezTo>
                        <a:lnTo>
                          <a:pt x="482255" y="1470043"/>
                        </a:lnTo>
                        <a:lnTo>
                          <a:pt x="482254" y="1470043"/>
                        </a:lnTo>
                        <a:lnTo>
                          <a:pt x="482400" y="1474060"/>
                        </a:lnTo>
                        <a:lnTo>
                          <a:pt x="473046" y="1566858"/>
                        </a:lnTo>
                        <a:cubicBezTo>
                          <a:pt x="429516" y="1779582"/>
                          <a:pt x="241298" y="1939601"/>
                          <a:pt x="15706" y="1939601"/>
                        </a:cubicBezTo>
                        <a:lnTo>
                          <a:pt x="14400" y="1939469"/>
                        </a:lnTo>
                        <a:lnTo>
                          <a:pt x="13094" y="1939601"/>
                        </a:lnTo>
                        <a:lnTo>
                          <a:pt x="0" y="1938446"/>
                        </a:lnTo>
                        <a:lnTo>
                          <a:pt x="0" y="18158"/>
                        </a:lnTo>
                        <a:lnTo>
                          <a:pt x="14399" y="0"/>
                        </a:ln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solidFill>
                        <a:schemeClr val="tx1"/>
                      </a:solidFill>
                    </a:endParaRPr>
                  </a:p>
                </p:txBody>
              </p:sp>
            </p:grpSp>
            <p:grpSp>
              <p:nvGrpSpPr>
                <p:cNvPr id="103" name="Group 102">
                  <a:extLst>
                    <a:ext uri="{FF2B5EF4-FFF2-40B4-BE49-F238E27FC236}">
                      <a16:creationId xmlns:a16="http://schemas.microsoft.com/office/drawing/2014/main" id="{28E615C5-6A2E-4BF3-A3A8-9061C5B1B845}"/>
                    </a:ext>
                    <a:ext uri="{C183D7F6-B498-43B3-948B-1728B52AA6E4}">
                      <adec:decorative xmlns:adec="http://schemas.microsoft.com/office/drawing/2017/decorative" val="1"/>
                    </a:ext>
                  </a:extLst>
                </p:cNvPr>
                <p:cNvGrpSpPr>
                  <a:grpSpLocks/>
                </p:cNvGrpSpPr>
                <p:nvPr>
                  <p:extLst>
                    <p:ext uri="{386F3935-93C4-4BCD-93E2-E3B085C9AB24}">
                      <p16:designElem xmlns:p16="http://schemas.microsoft.com/office/powerpoint/2015/main" val="1"/>
                    </p:ext>
                  </p:extLst>
                </p:nvPr>
              </p:nvGrpSpPr>
              <p:grpSpPr>
                <a:xfrm>
                  <a:off x="9210264" y="3423463"/>
                  <a:ext cx="597126" cy="2160000"/>
                  <a:chOff x="9210264" y="3423463"/>
                  <a:chExt cx="597126" cy="2160000"/>
                </a:xfrm>
              </p:grpSpPr>
              <p:cxnSp>
                <p:nvCxnSpPr>
                  <p:cNvPr id="104" name="Straight Connector 103">
                    <a:extLst>
                      <a:ext uri="{FF2B5EF4-FFF2-40B4-BE49-F238E27FC236}">
                        <a16:creationId xmlns:a16="http://schemas.microsoft.com/office/drawing/2014/main" id="{B15A4CEB-6B8D-48C3-8484-3EC282A34A1F}"/>
                      </a:ext>
                      <a:ext uri="{C183D7F6-B498-43B3-948B-1728B52AA6E4}">
                        <adec:decorative xmlns:adec="http://schemas.microsoft.com/office/drawing/2017/decorative" val="1"/>
                      </a:ext>
                    </a:extLst>
                  </p:cNvPr>
                  <p:cNvCxnSpPr>
                    <a:cxnSpLocks/>
                  </p:cNvCxnSpPr>
                  <p:nvPr>
                    <p:extLst>
                      <p:ext uri="{386F3935-93C4-4BCD-93E2-E3B085C9AB24}">
                        <p16:designElem xmlns:p16="http://schemas.microsoft.com/office/powerpoint/2015/main" val="1"/>
                      </p:ext>
                    </p:extLst>
                  </p:nvPr>
                </p:nvCxnSpPr>
                <p:spPr>
                  <a:xfrm>
                    <a:off x="9508827" y="3423463"/>
                    <a:ext cx="0" cy="216000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
                <p:nvSpPr>
                  <p:cNvPr id="105" name="Rectangle 5">
                    <a:extLst>
                      <a:ext uri="{FF2B5EF4-FFF2-40B4-BE49-F238E27FC236}">
                        <a16:creationId xmlns:a16="http://schemas.microsoft.com/office/drawing/2014/main" id="{38F7FD7D-E582-4214-B1B3-D289130553F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rot="2700000">
                    <a:off x="9210264" y="4162845"/>
                    <a:ext cx="597126" cy="597126"/>
                  </a:xfrm>
                  <a:custGeom>
                    <a:avLst/>
                    <a:gdLst>
                      <a:gd name="connsiteX0" fmla="*/ 0 w 1239398"/>
                      <a:gd name="connsiteY0" fmla="*/ 0 h 1239398"/>
                      <a:gd name="connsiteX1" fmla="*/ 1239398 w 1239398"/>
                      <a:gd name="connsiteY1" fmla="*/ 0 h 1239398"/>
                      <a:gd name="connsiteX2" fmla="*/ 1239398 w 1239398"/>
                      <a:gd name="connsiteY2" fmla="*/ 1239398 h 1239398"/>
                      <a:gd name="connsiteX3" fmla="*/ 0 w 1239398"/>
                      <a:gd name="connsiteY3" fmla="*/ 1239398 h 1239398"/>
                      <a:gd name="connsiteX4" fmla="*/ 0 w 1239398"/>
                      <a:gd name="connsiteY4" fmla="*/ 0 h 1239398"/>
                      <a:gd name="connsiteX0" fmla="*/ 0 w 1239398"/>
                      <a:gd name="connsiteY0" fmla="*/ 0 h 1239398"/>
                      <a:gd name="connsiteX1" fmla="*/ 1239398 w 1239398"/>
                      <a:gd name="connsiteY1" fmla="*/ 0 h 1239398"/>
                      <a:gd name="connsiteX2" fmla="*/ 1239398 w 1239398"/>
                      <a:gd name="connsiteY2" fmla="*/ 1239398 h 1239398"/>
                      <a:gd name="connsiteX3" fmla="*/ 0 w 1239398"/>
                      <a:gd name="connsiteY3" fmla="*/ 1239398 h 1239398"/>
                      <a:gd name="connsiteX4" fmla="*/ 91440 w 1239398"/>
                      <a:gd name="connsiteY4" fmla="*/ 91440 h 1239398"/>
                      <a:gd name="connsiteX0" fmla="*/ 1239398 w 1239398"/>
                      <a:gd name="connsiteY0" fmla="*/ 0 h 1239398"/>
                      <a:gd name="connsiteX1" fmla="*/ 1239398 w 1239398"/>
                      <a:gd name="connsiteY1" fmla="*/ 1239398 h 1239398"/>
                      <a:gd name="connsiteX2" fmla="*/ 0 w 1239398"/>
                      <a:gd name="connsiteY2" fmla="*/ 1239398 h 1239398"/>
                      <a:gd name="connsiteX3" fmla="*/ 91440 w 1239398"/>
                      <a:gd name="connsiteY3" fmla="*/ 91440 h 1239398"/>
                      <a:gd name="connsiteX0" fmla="*/ 1239398 w 1239398"/>
                      <a:gd name="connsiteY0" fmla="*/ 0 h 1239398"/>
                      <a:gd name="connsiteX1" fmla="*/ 1239398 w 1239398"/>
                      <a:gd name="connsiteY1" fmla="*/ 1239398 h 1239398"/>
                      <a:gd name="connsiteX2" fmla="*/ 0 w 1239398"/>
                      <a:gd name="connsiteY2" fmla="*/ 1239398 h 1239398"/>
                    </a:gdLst>
                    <a:ahLst/>
                    <a:cxnLst>
                      <a:cxn ang="0">
                        <a:pos x="connsiteX0" y="connsiteY0"/>
                      </a:cxn>
                      <a:cxn ang="0">
                        <a:pos x="connsiteX1" y="connsiteY1"/>
                      </a:cxn>
                      <a:cxn ang="0">
                        <a:pos x="connsiteX2" y="connsiteY2"/>
                      </a:cxn>
                    </a:cxnLst>
                    <a:rect l="l" t="t" r="r" b="b"/>
                    <a:pathLst>
                      <a:path w="1239398" h="1239398">
                        <a:moveTo>
                          <a:pt x="1239398" y="0"/>
                        </a:moveTo>
                        <a:lnTo>
                          <a:pt x="1239398" y="1239398"/>
                        </a:lnTo>
                        <a:lnTo>
                          <a:pt x="0" y="1239398"/>
                        </a:lnTo>
                      </a:path>
                    </a:pathLst>
                  </a:cu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Rectangle 5">
                    <a:extLst>
                      <a:ext uri="{FF2B5EF4-FFF2-40B4-BE49-F238E27FC236}">
                        <a16:creationId xmlns:a16="http://schemas.microsoft.com/office/drawing/2014/main" id="{B74D1DAC-C0D4-447E-8665-EAFF34F4E325}"/>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a:xfrm rot="2700000">
                    <a:off x="9297710" y="3747070"/>
                    <a:ext cx="422234" cy="422234"/>
                  </a:xfrm>
                  <a:custGeom>
                    <a:avLst/>
                    <a:gdLst>
                      <a:gd name="connsiteX0" fmla="*/ 0 w 1239398"/>
                      <a:gd name="connsiteY0" fmla="*/ 0 h 1239398"/>
                      <a:gd name="connsiteX1" fmla="*/ 1239398 w 1239398"/>
                      <a:gd name="connsiteY1" fmla="*/ 0 h 1239398"/>
                      <a:gd name="connsiteX2" fmla="*/ 1239398 w 1239398"/>
                      <a:gd name="connsiteY2" fmla="*/ 1239398 h 1239398"/>
                      <a:gd name="connsiteX3" fmla="*/ 0 w 1239398"/>
                      <a:gd name="connsiteY3" fmla="*/ 1239398 h 1239398"/>
                      <a:gd name="connsiteX4" fmla="*/ 0 w 1239398"/>
                      <a:gd name="connsiteY4" fmla="*/ 0 h 1239398"/>
                      <a:gd name="connsiteX0" fmla="*/ 0 w 1239398"/>
                      <a:gd name="connsiteY0" fmla="*/ 0 h 1239398"/>
                      <a:gd name="connsiteX1" fmla="*/ 1239398 w 1239398"/>
                      <a:gd name="connsiteY1" fmla="*/ 0 h 1239398"/>
                      <a:gd name="connsiteX2" fmla="*/ 1239398 w 1239398"/>
                      <a:gd name="connsiteY2" fmla="*/ 1239398 h 1239398"/>
                      <a:gd name="connsiteX3" fmla="*/ 0 w 1239398"/>
                      <a:gd name="connsiteY3" fmla="*/ 1239398 h 1239398"/>
                      <a:gd name="connsiteX4" fmla="*/ 91440 w 1239398"/>
                      <a:gd name="connsiteY4" fmla="*/ 91440 h 1239398"/>
                      <a:gd name="connsiteX0" fmla="*/ 1239398 w 1239398"/>
                      <a:gd name="connsiteY0" fmla="*/ 0 h 1239398"/>
                      <a:gd name="connsiteX1" fmla="*/ 1239398 w 1239398"/>
                      <a:gd name="connsiteY1" fmla="*/ 1239398 h 1239398"/>
                      <a:gd name="connsiteX2" fmla="*/ 0 w 1239398"/>
                      <a:gd name="connsiteY2" fmla="*/ 1239398 h 1239398"/>
                      <a:gd name="connsiteX3" fmla="*/ 91440 w 1239398"/>
                      <a:gd name="connsiteY3" fmla="*/ 91440 h 1239398"/>
                      <a:gd name="connsiteX0" fmla="*/ 1239398 w 1239398"/>
                      <a:gd name="connsiteY0" fmla="*/ 0 h 1239398"/>
                      <a:gd name="connsiteX1" fmla="*/ 1239398 w 1239398"/>
                      <a:gd name="connsiteY1" fmla="*/ 1239398 h 1239398"/>
                      <a:gd name="connsiteX2" fmla="*/ 0 w 1239398"/>
                      <a:gd name="connsiteY2" fmla="*/ 1239398 h 1239398"/>
                    </a:gdLst>
                    <a:ahLst/>
                    <a:cxnLst>
                      <a:cxn ang="0">
                        <a:pos x="connsiteX0" y="connsiteY0"/>
                      </a:cxn>
                      <a:cxn ang="0">
                        <a:pos x="connsiteX1" y="connsiteY1"/>
                      </a:cxn>
                      <a:cxn ang="0">
                        <a:pos x="connsiteX2" y="connsiteY2"/>
                      </a:cxn>
                    </a:cxnLst>
                    <a:rect l="l" t="t" r="r" b="b"/>
                    <a:pathLst>
                      <a:path w="1239398" h="1239398">
                        <a:moveTo>
                          <a:pt x="1239398" y="0"/>
                        </a:moveTo>
                        <a:lnTo>
                          <a:pt x="1239398" y="1239398"/>
                        </a:lnTo>
                        <a:lnTo>
                          <a:pt x="0" y="1239398"/>
                        </a:lnTo>
                      </a:path>
                    </a:pathLst>
                  </a:cu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grpSp>
      <p:sp>
        <p:nvSpPr>
          <p:cNvPr id="7" name="Text Placeholder 6">
            <a:extLst>
              <a:ext uri="{FF2B5EF4-FFF2-40B4-BE49-F238E27FC236}">
                <a16:creationId xmlns:a16="http://schemas.microsoft.com/office/drawing/2014/main" id="{9CF2D931-86F8-40B1-B2C0-BE477572ECCA}"/>
              </a:ext>
            </a:extLst>
          </p:cNvPr>
          <p:cNvSpPr>
            <a:spLocks noGrp="1"/>
          </p:cNvSpPr>
          <p:nvPr>
            <p:ph type="body" sz="quarter" idx="14"/>
          </p:nvPr>
        </p:nvSpPr>
        <p:spPr>
          <a:xfrm>
            <a:off x="8181686" y="2876550"/>
            <a:ext cx="3059113" cy="2983947"/>
          </a:xfrm>
        </p:spPr>
        <p:txBody>
          <a:bodyPr/>
          <a:lstStyle>
            <a:lvl1pPr marL="0" indent="0" algn="ctr">
              <a:buNone/>
              <a:defRPr/>
            </a:lvl1pPr>
            <a:lvl2pPr marL="360000" indent="0">
              <a:buFont typeface="Arial" panose="020B0604020202020204" pitchFamily="34" charset="0"/>
              <a:buNone/>
              <a:defRPr/>
            </a:lvl2pPr>
            <a:lvl3pPr marL="720000" indent="0">
              <a:buNone/>
              <a:defRPr/>
            </a:lvl3pPr>
            <a:lvl4pPr marL="1080000" indent="0">
              <a:buFont typeface="Arial" panose="020B0604020202020204" pitchFamily="34" charset="0"/>
              <a:buNone/>
              <a:defRPr/>
            </a:lvl4pPr>
            <a:lvl5pPr marL="1440000" indent="0">
              <a:buNone/>
              <a:defRPr/>
            </a:lvl5pPr>
          </a:lstStyle>
          <a:p>
            <a:pPr lvl="0"/>
            <a:r>
              <a:rPr lang="en-US"/>
              <a:t>Click to edit Master text styles</a:t>
            </a:r>
          </a:p>
        </p:txBody>
      </p:sp>
    </p:spTree>
    <p:extLst>
      <p:ext uri="{BB962C8B-B14F-4D97-AF65-F5344CB8AC3E}">
        <p14:creationId xmlns:p14="http://schemas.microsoft.com/office/powerpoint/2010/main" val="18688710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3B6B0-54DE-4F2D-84DD-D06CD3B117B4}"/>
              </a:ext>
            </a:extLst>
          </p:cNvPr>
          <p:cNvSpPr>
            <a:spLocks noGrp="1"/>
          </p:cNvSpPr>
          <p:nvPr>
            <p:ph type="title"/>
          </p:nvPr>
        </p:nvSpPr>
        <p:spPr>
          <a:xfrm>
            <a:off x="530307" y="536573"/>
            <a:ext cx="3856679" cy="1453003"/>
          </a:xfrm>
        </p:spPr>
        <p:txBody>
          <a:bodyPr/>
          <a:lstStyle>
            <a:lvl1pPr algn="ctr">
              <a:defRPr/>
            </a:lvl1pPr>
          </a:lstStyle>
          <a:p>
            <a:r>
              <a:rPr lang="en-US"/>
              <a:t>Click to edit Master title style</a:t>
            </a:r>
            <a:endParaRPr lang="en-US" dirty="0"/>
          </a:p>
        </p:txBody>
      </p:sp>
      <p:cxnSp>
        <p:nvCxnSpPr>
          <p:cNvPr id="91" name="Straight Connector 90">
            <a:extLst>
              <a:ext uri="{FF2B5EF4-FFF2-40B4-BE49-F238E27FC236}">
                <a16:creationId xmlns:a16="http://schemas.microsoft.com/office/drawing/2014/main" id="{A3805DED-0C97-4EF7-B1E1-0E016E053719}"/>
              </a:ext>
              <a:ext uri="{C183D7F6-B498-43B3-948B-1728B52AA6E4}">
                <adec:decorative xmlns:adec="http://schemas.microsoft.com/office/drawing/2017/decorative" val="1"/>
              </a:ext>
            </a:extLst>
          </p:cNvPr>
          <p:cNvCxnSpPr>
            <a:cxnSpLocks/>
          </p:cNvCxnSpPr>
          <p:nvPr userDrawn="1">
            <p:extLst>
              <p:ext uri="{386F3935-93C4-4BCD-93E2-E3B085C9AB24}">
                <p16:designElem xmlns:p16="http://schemas.microsoft.com/office/powerpoint/2015/main" val="1"/>
              </p:ext>
            </p:extLst>
          </p:nvPr>
        </p:nvCxnSpPr>
        <p:spPr>
          <a:xfrm>
            <a:off x="2179125" y="2428148"/>
            <a:ext cx="540000"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
        <p:nvSpPr>
          <p:cNvPr id="203" name="Content Placeholder 2">
            <a:extLst>
              <a:ext uri="{FF2B5EF4-FFF2-40B4-BE49-F238E27FC236}">
                <a16:creationId xmlns:a16="http://schemas.microsoft.com/office/drawing/2014/main" id="{E4838519-F7BD-42C9-BDE6-B4D6DF7E1175}"/>
              </a:ext>
            </a:extLst>
          </p:cNvPr>
          <p:cNvSpPr>
            <a:spLocks noGrp="1"/>
          </p:cNvSpPr>
          <p:nvPr>
            <p:ph idx="13" hasCustomPrompt="1"/>
          </p:nvPr>
        </p:nvSpPr>
        <p:spPr>
          <a:xfrm>
            <a:off x="907606" y="2877018"/>
            <a:ext cx="3060000" cy="2938561"/>
          </a:xfrm>
        </p:spPr>
        <p:txBody>
          <a:bodyPr>
            <a:normAutofit/>
          </a:bodyPr>
          <a:lstStyle>
            <a:lvl1pPr algn="ctr">
              <a:defRPr/>
            </a:lvl1pPr>
          </a:lstStyle>
          <a:p>
            <a:pPr marL="0" indent="0" algn="ctr">
              <a:buNone/>
            </a:pPr>
            <a:r>
              <a:rPr lang="en-US" dirty="0"/>
              <a:t>Click to edit master text style</a:t>
            </a:r>
          </a:p>
        </p:txBody>
      </p:sp>
      <p:sp>
        <p:nvSpPr>
          <p:cNvPr id="3" name="Date Placeholder 2">
            <a:extLst>
              <a:ext uri="{FF2B5EF4-FFF2-40B4-BE49-F238E27FC236}">
                <a16:creationId xmlns:a16="http://schemas.microsoft.com/office/drawing/2014/main" id="{AEFFE053-BB16-4940-B248-2D496BB29975}"/>
              </a:ext>
            </a:extLst>
          </p:cNvPr>
          <p:cNvSpPr>
            <a:spLocks noGrp="1"/>
          </p:cNvSpPr>
          <p:nvPr>
            <p:ph type="dt" sz="half" idx="10"/>
          </p:nvPr>
        </p:nvSpPr>
        <p:spPr>
          <a:xfrm>
            <a:off x="450000" y="6357168"/>
            <a:ext cx="1480400" cy="461665"/>
          </a:xfrm>
        </p:spPr>
        <p:txBody>
          <a:bodyPr/>
          <a:lstStyle>
            <a:lvl1pPr>
              <a:defRPr/>
            </a:lvl1pPr>
          </a:lstStyle>
          <a:p>
            <a:r>
              <a:rPr lang="en-US"/>
              <a:t>20XX</a:t>
            </a:r>
            <a:endParaRPr lang="en-US" dirty="0"/>
          </a:p>
        </p:txBody>
      </p:sp>
      <p:sp>
        <p:nvSpPr>
          <p:cNvPr id="4" name="Footer Placeholder 3">
            <a:extLst>
              <a:ext uri="{FF2B5EF4-FFF2-40B4-BE49-F238E27FC236}">
                <a16:creationId xmlns:a16="http://schemas.microsoft.com/office/drawing/2014/main" id="{31FBD80C-6CA1-42DB-B732-4807A27DA8C7}"/>
              </a:ext>
            </a:extLst>
          </p:cNvPr>
          <p:cNvSpPr>
            <a:spLocks noGrp="1"/>
          </p:cNvSpPr>
          <p:nvPr>
            <p:ph type="ftr" sz="quarter" idx="11"/>
          </p:nvPr>
        </p:nvSpPr>
        <p:spPr>
          <a:xfrm>
            <a:off x="1996947" y="6357600"/>
            <a:ext cx="6683376" cy="460800"/>
          </a:xfrm>
        </p:spPr>
        <p:txBody>
          <a:bodyPr/>
          <a:lstStyle>
            <a:lvl1pPr algn="l">
              <a:defRPr/>
            </a:lvl1pPr>
          </a:lstStyle>
          <a:p>
            <a:r>
              <a:rPr lang="en-US"/>
              <a:t>Sample Footer Text</a:t>
            </a:r>
            <a:endParaRPr lang="en-US" dirty="0"/>
          </a:p>
        </p:txBody>
      </p:sp>
      <p:sp>
        <p:nvSpPr>
          <p:cNvPr id="9" name="Picture Placeholder 8">
            <a:extLst>
              <a:ext uri="{FF2B5EF4-FFF2-40B4-BE49-F238E27FC236}">
                <a16:creationId xmlns:a16="http://schemas.microsoft.com/office/drawing/2014/main" id="{EF1A84F6-2D30-446A-9D91-44FBCB825679}"/>
              </a:ext>
            </a:extLst>
          </p:cNvPr>
          <p:cNvSpPr>
            <a:spLocks noGrp="1"/>
          </p:cNvSpPr>
          <p:nvPr>
            <p:ph type="pic" sz="quarter" idx="14"/>
          </p:nvPr>
        </p:nvSpPr>
        <p:spPr>
          <a:xfrm>
            <a:off x="4979987" y="0"/>
            <a:ext cx="7212013" cy="6858000"/>
          </a:xfrm>
        </p:spPr>
        <p:txBody>
          <a:bodyPr/>
          <a:lstStyle/>
          <a:p>
            <a:r>
              <a:rPr lang="en-US"/>
              <a:t>Click icon to add picture</a:t>
            </a:r>
            <a:endParaRPr lang="en-US" dirty="0"/>
          </a:p>
        </p:txBody>
      </p:sp>
      <p:sp>
        <p:nvSpPr>
          <p:cNvPr id="5" name="Slide Number Placeholder 4">
            <a:extLst>
              <a:ext uri="{FF2B5EF4-FFF2-40B4-BE49-F238E27FC236}">
                <a16:creationId xmlns:a16="http://schemas.microsoft.com/office/drawing/2014/main" id="{B7A9DA86-C177-42C6-90F8-37C6844A2AA8}"/>
              </a:ext>
            </a:extLst>
          </p:cNvPr>
          <p:cNvSpPr>
            <a:spLocks noGrp="1"/>
          </p:cNvSpPr>
          <p:nvPr>
            <p:ph type="sldNum" sz="quarter" idx="12"/>
          </p:nvPr>
        </p:nvSpPr>
        <p:spPr/>
        <p:txBody>
          <a:bodyPr/>
          <a:lstStyle/>
          <a:p>
            <a:fld id="{294A09A9-5501-47C1-A89A-A340965A2BE2}" type="slidenum">
              <a:rPr lang="en-US" smtClean="0"/>
              <a:t>‹#›</a:t>
            </a:fld>
            <a:endParaRPr lang="en-US" dirty="0"/>
          </a:p>
        </p:txBody>
      </p:sp>
    </p:spTree>
    <p:extLst>
      <p:ext uri="{BB962C8B-B14F-4D97-AF65-F5344CB8AC3E}">
        <p14:creationId xmlns:p14="http://schemas.microsoft.com/office/powerpoint/2010/main" val="4464651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3B6B0-54DE-4F2D-84DD-D06CD3B117B4}"/>
              </a:ext>
            </a:extLst>
          </p:cNvPr>
          <p:cNvSpPr>
            <a:spLocks noGrp="1"/>
          </p:cNvSpPr>
          <p:nvPr>
            <p:ph type="title"/>
          </p:nvPr>
        </p:nvSpPr>
        <p:spPr>
          <a:xfrm>
            <a:off x="4056600" y="536573"/>
            <a:ext cx="4078800" cy="1453003"/>
          </a:xfrm>
        </p:spPr>
        <p:txBody>
          <a:bodyPr/>
          <a:lstStyle>
            <a:lvl1pPr algn="ctr">
              <a:defRPr/>
            </a:lvl1pPr>
          </a:lstStyle>
          <a:p>
            <a:r>
              <a:rPr lang="en-US"/>
              <a:t>Click to edit Master title style</a:t>
            </a:r>
            <a:endParaRPr lang="en-US" dirty="0"/>
          </a:p>
        </p:txBody>
      </p:sp>
      <p:sp>
        <p:nvSpPr>
          <p:cNvPr id="95" name="Text Placeholder 94">
            <a:extLst>
              <a:ext uri="{FF2B5EF4-FFF2-40B4-BE49-F238E27FC236}">
                <a16:creationId xmlns:a16="http://schemas.microsoft.com/office/drawing/2014/main" id="{376C93AE-577A-4E39-B37B-F54DD619E8E9}"/>
              </a:ext>
            </a:extLst>
          </p:cNvPr>
          <p:cNvSpPr>
            <a:spLocks noGrp="1"/>
          </p:cNvSpPr>
          <p:nvPr>
            <p:ph type="body" sz="quarter" idx="13" hasCustomPrompt="1"/>
          </p:nvPr>
        </p:nvSpPr>
        <p:spPr>
          <a:xfrm>
            <a:off x="3686175" y="2876550"/>
            <a:ext cx="4819650" cy="2875321"/>
          </a:xfrm>
        </p:spPr>
        <p:txBody>
          <a:bodyPr>
            <a:normAutofit/>
          </a:bodyPr>
          <a:lstStyle>
            <a:lvl1pPr marL="0" indent="0" algn="ctr">
              <a:buNone/>
              <a:defRPr sz="1600" baseline="0"/>
            </a:lvl1pPr>
            <a:lvl2pPr marL="360000" indent="0" algn="ctr">
              <a:buFont typeface="Arial" panose="020B0604020202020204" pitchFamily="34" charset="0"/>
              <a:buNone/>
              <a:defRPr/>
            </a:lvl2pPr>
            <a:lvl3pPr marL="720000" indent="0" algn="ctr">
              <a:buNone/>
              <a:defRPr/>
            </a:lvl3pPr>
            <a:lvl4pPr marL="1080000" indent="0" algn="ctr">
              <a:buFont typeface="Arial" panose="020B0604020202020204" pitchFamily="34" charset="0"/>
              <a:buNone/>
              <a:defRPr/>
            </a:lvl4pPr>
            <a:lvl5pPr marL="1440000" indent="0" algn="ctr">
              <a:buNone/>
              <a:defRPr/>
            </a:lvl5pPr>
          </a:lstStyle>
          <a:p>
            <a:pPr lvl="0"/>
            <a:r>
              <a:rPr lang="en-US" dirty="0"/>
              <a:t>Click to add text</a:t>
            </a:r>
          </a:p>
        </p:txBody>
      </p:sp>
      <p:sp>
        <p:nvSpPr>
          <p:cNvPr id="3" name="Date Placeholder 2">
            <a:extLst>
              <a:ext uri="{FF2B5EF4-FFF2-40B4-BE49-F238E27FC236}">
                <a16:creationId xmlns:a16="http://schemas.microsoft.com/office/drawing/2014/main" id="{AEFFE053-BB16-4940-B248-2D496BB29975}"/>
              </a:ext>
            </a:extLst>
          </p:cNvPr>
          <p:cNvSpPr>
            <a:spLocks noGrp="1"/>
          </p:cNvSpPr>
          <p:nvPr>
            <p:ph type="dt" sz="half" idx="10"/>
          </p:nvPr>
        </p:nvSpPr>
        <p:spPr/>
        <p:txBody>
          <a:bodyPr/>
          <a:lstStyle>
            <a:lvl1pPr>
              <a:defRPr/>
            </a:lvl1pPr>
          </a:lstStyle>
          <a:p>
            <a:r>
              <a:rPr lang="en-US"/>
              <a:t>20XX</a:t>
            </a:r>
            <a:endParaRPr lang="en-US" dirty="0"/>
          </a:p>
        </p:txBody>
      </p:sp>
      <p:sp>
        <p:nvSpPr>
          <p:cNvPr id="4" name="Footer Placeholder 3">
            <a:extLst>
              <a:ext uri="{FF2B5EF4-FFF2-40B4-BE49-F238E27FC236}">
                <a16:creationId xmlns:a16="http://schemas.microsoft.com/office/drawing/2014/main" id="{31FBD80C-6CA1-42DB-B732-4807A27DA8C7}"/>
              </a:ext>
            </a:extLst>
          </p:cNvPr>
          <p:cNvSpPr>
            <a:spLocks noGrp="1"/>
          </p:cNvSpPr>
          <p:nvPr>
            <p:ph type="ftr" sz="quarter" idx="11"/>
          </p:nvPr>
        </p:nvSpPr>
        <p:spPr/>
        <p:txBody>
          <a:bodyPr/>
          <a:lstStyle/>
          <a:p>
            <a:r>
              <a:rPr lang="en-US"/>
              <a:t>Sample Footer Text</a:t>
            </a:r>
            <a:endParaRPr lang="en-US" dirty="0"/>
          </a:p>
        </p:txBody>
      </p:sp>
      <p:sp>
        <p:nvSpPr>
          <p:cNvPr id="5" name="Slide Number Placeholder 4">
            <a:extLst>
              <a:ext uri="{FF2B5EF4-FFF2-40B4-BE49-F238E27FC236}">
                <a16:creationId xmlns:a16="http://schemas.microsoft.com/office/drawing/2014/main" id="{B7A9DA86-C177-42C6-90F8-37C6844A2AA8}"/>
              </a:ext>
            </a:extLst>
          </p:cNvPr>
          <p:cNvSpPr>
            <a:spLocks noGrp="1"/>
          </p:cNvSpPr>
          <p:nvPr>
            <p:ph type="sldNum" sz="quarter" idx="12"/>
          </p:nvPr>
        </p:nvSpPr>
        <p:spPr/>
        <p:txBody>
          <a:bodyPr/>
          <a:lstStyle/>
          <a:p>
            <a:fld id="{294A09A9-5501-47C1-A89A-A340965A2BE2}" type="slidenum">
              <a:rPr lang="en-US" smtClean="0"/>
              <a:t>‹#›</a:t>
            </a:fld>
            <a:endParaRPr lang="en-US" dirty="0"/>
          </a:p>
        </p:txBody>
      </p:sp>
      <p:grpSp>
        <p:nvGrpSpPr>
          <p:cNvPr id="6" name="Group 5">
            <a:extLst>
              <a:ext uri="{FF2B5EF4-FFF2-40B4-BE49-F238E27FC236}">
                <a16:creationId xmlns:a16="http://schemas.microsoft.com/office/drawing/2014/main" id="{4DF41F26-BFC3-471C-AEBF-8D613043F8A1}"/>
              </a:ext>
              <a:ext uri="{C183D7F6-B498-43B3-948B-1728B52AA6E4}">
                <adec:decorative xmlns:adec="http://schemas.microsoft.com/office/drawing/2017/decorative" val="1"/>
              </a:ext>
            </a:extLst>
          </p:cNvPr>
          <p:cNvGrpSpPr>
            <a:grpSpLocks noGrp="1" noUngrp="1" noRot="1" noChangeAspect="1" noMove="1" noResize="1"/>
          </p:cNvGrpSpPr>
          <p:nvPr userDrawn="1">
            <p:extLst>
              <p:ext uri="{386F3935-93C4-4BCD-93E2-E3B085C9AB24}">
                <p16:designElem xmlns:p16="http://schemas.microsoft.com/office/powerpoint/2015/main" val="1"/>
              </p:ext>
            </p:extLst>
          </p:nvPr>
        </p:nvGrpSpPr>
        <p:grpSpPr>
          <a:xfrm>
            <a:off x="199766" y="716800"/>
            <a:ext cx="3838575" cy="5583025"/>
            <a:chOff x="199766" y="716800"/>
            <a:chExt cx="3838575" cy="5583025"/>
          </a:xfrm>
        </p:grpSpPr>
        <p:grpSp>
          <p:nvGrpSpPr>
            <p:cNvPr id="7" name="Group 6">
              <a:extLst>
                <a:ext uri="{FF2B5EF4-FFF2-40B4-BE49-F238E27FC236}">
                  <a16:creationId xmlns:a16="http://schemas.microsoft.com/office/drawing/2014/main" id="{CD3F709F-F0BC-4149-B83C-D6E0B13F9CA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2700000">
              <a:off x="890329" y="26237"/>
              <a:ext cx="2457450" cy="3838575"/>
              <a:chOff x="587376" y="280988"/>
              <a:chExt cx="2457450" cy="3838575"/>
            </a:xfrm>
          </p:grpSpPr>
          <p:sp>
            <p:nvSpPr>
              <p:cNvPr id="26" name="Freeform 64">
                <a:extLst>
                  <a:ext uri="{FF2B5EF4-FFF2-40B4-BE49-F238E27FC236}">
                    <a16:creationId xmlns:a16="http://schemas.microsoft.com/office/drawing/2014/main" id="{5C5EF830-776D-4D9D-B2AD-E2EF27FE2B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1" y="1443038"/>
                <a:ext cx="1228725" cy="790575"/>
              </a:xfrm>
              <a:custGeom>
                <a:avLst/>
                <a:gdLst>
                  <a:gd name="T0" fmla="*/ 162 w 258"/>
                  <a:gd name="T1" fmla="*/ 132 h 166"/>
                  <a:gd name="T2" fmla="*/ 258 w 258"/>
                  <a:gd name="T3" fmla="*/ 0 h 166"/>
                  <a:gd name="T4" fmla="*/ 0 w 258"/>
                  <a:gd name="T5" fmla="*/ 149 h 166"/>
                  <a:gd name="T6" fmla="*/ 162 w 258"/>
                  <a:gd name="T7" fmla="*/ 132 h 166"/>
                </a:gdLst>
                <a:ahLst/>
                <a:cxnLst>
                  <a:cxn ang="0">
                    <a:pos x="T0" y="T1"/>
                  </a:cxn>
                  <a:cxn ang="0">
                    <a:pos x="T2" y="T3"/>
                  </a:cxn>
                  <a:cxn ang="0">
                    <a:pos x="T4" y="T5"/>
                  </a:cxn>
                  <a:cxn ang="0">
                    <a:pos x="T6" y="T7"/>
                  </a:cxn>
                </a:cxnLst>
                <a:rect l="0" t="0" r="r" b="b"/>
                <a:pathLst>
                  <a:path w="258" h="166">
                    <a:moveTo>
                      <a:pt x="162" y="132"/>
                    </a:moveTo>
                    <a:cubicBezTo>
                      <a:pt x="214" y="102"/>
                      <a:pt x="247" y="54"/>
                      <a:pt x="258" y="0"/>
                    </a:cubicBezTo>
                    <a:cubicBezTo>
                      <a:pt x="0" y="149"/>
                      <a:pt x="0" y="149"/>
                      <a:pt x="0" y="149"/>
                    </a:cubicBezTo>
                    <a:cubicBezTo>
                      <a:pt x="52" y="166"/>
                      <a:pt x="111" y="162"/>
                      <a:pt x="162"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27" name="Freeform 81">
                <a:extLst>
                  <a:ext uri="{FF2B5EF4-FFF2-40B4-BE49-F238E27FC236}">
                    <a16:creationId xmlns:a16="http://schemas.microsoft.com/office/drawing/2014/main" id="{24555386-DD07-47B5-8731-6188F04409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1" y="2205038"/>
                <a:ext cx="1228725" cy="790575"/>
              </a:xfrm>
              <a:custGeom>
                <a:avLst/>
                <a:gdLst>
                  <a:gd name="T0" fmla="*/ 162 w 258"/>
                  <a:gd name="T1" fmla="*/ 132 h 166"/>
                  <a:gd name="T2" fmla="*/ 258 w 258"/>
                  <a:gd name="T3" fmla="*/ 0 h 166"/>
                  <a:gd name="T4" fmla="*/ 0 w 258"/>
                  <a:gd name="T5" fmla="*/ 149 h 166"/>
                  <a:gd name="T6" fmla="*/ 162 w 258"/>
                  <a:gd name="T7" fmla="*/ 132 h 166"/>
                </a:gdLst>
                <a:ahLst/>
                <a:cxnLst>
                  <a:cxn ang="0">
                    <a:pos x="T0" y="T1"/>
                  </a:cxn>
                  <a:cxn ang="0">
                    <a:pos x="T2" y="T3"/>
                  </a:cxn>
                  <a:cxn ang="0">
                    <a:pos x="T4" y="T5"/>
                  </a:cxn>
                  <a:cxn ang="0">
                    <a:pos x="T6" y="T7"/>
                  </a:cxn>
                </a:cxnLst>
                <a:rect l="0" t="0" r="r" b="b"/>
                <a:pathLst>
                  <a:path w="258" h="166">
                    <a:moveTo>
                      <a:pt x="162" y="132"/>
                    </a:moveTo>
                    <a:cubicBezTo>
                      <a:pt x="214" y="102"/>
                      <a:pt x="247" y="54"/>
                      <a:pt x="258" y="0"/>
                    </a:cubicBezTo>
                    <a:cubicBezTo>
                      <a:pt x="0" y="149"/>
                      <a:pt x="0" y="149"/>
                      <a:pt x="0" y="149"/>
                    </a:cubicBezTo>
                    <a:cubicBezTo>
                      <a:pt x="52" y="166"/>
                      <a:pt x="111" y="162"/>
                      <a:pt x="162"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28" name="Freeform 61">
                <a:extLst>
                  <a:ext uri="{FF2B5EF4-FFF2-40B4-BE49-F238E27FC236}">
                    <a16:creationId xmlns:a16="http://schemas.microsoft.com/office/drawing/2014/main" id="{98AACD5A-587D-4523-8687-E39554A9EE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1443038"/>
                <a:ext cx="1228725" cy="790575"/>
              </a:xfrm>
              <a:custGeom>
                <a:avLst/>
                <a:gdLst>
                  <a:gd name="T0" fmla="*/ 95 w 258"/>
                  <a:gd name="T1" fmla="*/ 132 h 166"/>
                  <a:gd name="T2" fmla="*/ 258 w 258"/>
                  <a:gd name="T3" fmla="*/ 149 h 166"/>
                  <a:gd name="T4" fmla="*/ 0 w 258"/>
                  <a:gd name="T5" fmla="*/ 0 h 166"/>
                  <a:gd name="T6" fmla="*/ 95 w 258"/>
                  <a:gd name="T7" fmla="*/ 132 h 166"/>
                </a:gdLst>
                <a:ahLst/>
                <a:cxnLst>
                  <a:cxn ang="0">
                    <a:pos x="T0" y="T1"/>
                  </a:cxn>
                  <a:cxn ang="0">
                    <a:pos x="T2" y="T3"/>
                  </a:cxn>
                  <a:cxn ang="0">
                    <a:pos x="T4" y="T5"/>
                  </a:cxn>
                  <a:cxn ang="0">
                    <a:pos x="T6" y="T7"/>
                  </a:cxn>
                </a:cxnLst>
                <a:rect l="0" t="0" r="r" b="b"/>
                <a:pathLst>
                  <a:path w="258" h="166">
                    <a:moveTo>
                      <a:pt x="95" y="132"/>
                    </a:moveTo>
                    <a:cubicBezTo>
                      <a:pt x="147" y="162"/>
                      <a:pt x="206" y="166"/>
                      <a:pt x="258" y="149"/>
                    </a:cubicBezTo>
                    <a:cubicBezTo>
                      <a:pt x="0" y="0"/>
                      <a:pt x="0" y="0"/>
                      <a:pt x="0" y="0"/>
                    </a:cubicBezTo>
                    <a:cubicBezTo>
                      <a:pt x="11" y="54"/>
                      <a:pt x="44" y="102"/>
                      <a:pt x="95"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29" name="Freeform 78">
                <a:extLst>
                  <a:ext uri="{FF2B5EF4-FFF2-40B4-BE49-F238E27FC236}">
                    <a16:creationId xmlns:a16="http://schemas.microsoft.com/office/drawing/2014/main" id="{056E6FE3-AE0B-4665-BDC4-C43B088EA3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2205038"/>
                <a:ext cx="1228725" cy="790575"/>
              </a:xfrm>
              <a:custGeom>
                <a:avLst/>
                <a:gdLst>
                  <a:gd name="T0" fmla="*/ 95 w 258"/>
                  <a:gd name="T1" fmla="*/ 132 h 166"/>
                  <a:gd name="T2" fmla="*/ 258 w 258"/>
                  <a:gd name="T3" fmla="*/ 149 h 166"/>
                  <a:gd name="T4" fmla="*/ 0 w 258"/>
                  <a:gd name="T5" fmla="*/ 0 h 166"/>
                  <a:gd name="T6" fmla="*/ 95 w 258"/>
                  <a:gd name="T7" fmla="*/ 132 h 166"/>
                </a:gdLst>
                <a:ahLst/>
                <a:cxnLst>
                  <a:cxn ang="0">
                    <a:pos x="T0" y="T1"/>
                  </a:cxn>
                  <a:cxn ang="0">
                    <a:pos x="T2" y="T3"/>
                  </a:cxn>
                  <a:cxn ang="0">
                    <a:pos x="T4" y="T5"/>
                  </a:cxn>
                  <a:cxn ang="0">
                    <a:pos x="T6" y="T7"/>
                  </a:cxn>
                </a:cxnLst>
                <a:rect l="0" t="0" r="r" b="b"/>
                <a:pathLst>
                  <a:path w="258" h="166">
                    <a:moveTo>
                      <a:pt x="95" y="132"/>
                    </a:moveTo>
                    <a:cubicBezTo>
                      <a:pt x="147" y="162"/>
                      <a:pt x="206" y="166"/>
                      <a:pt x="258" y="149"/>
                    </a:cubicBezTo>
                    <a:cubicBezTo>
                      <a:pt x="0" y="0"/>
                      <a:pt x="0" y="0"/>
                      <a:pt x="0" y="0"/>
                    </a:cubicBezTo>
                    <a:cubicBezTo>
                      <a:pt x="11" y="54"/>
                      <a:pt x="44" y="102"/>
                      <a:pt x="95"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0" name="Freeform 84">
                <a:extLst>
                  <a:ext uri="{FF2B5EF4-FFF2-40B4-BE49-F238E27FC236}">
                    <a16:creationId xmlns:a16="http://schemas.microsoft.com/office/drawing/2014/main" id="{3341E111-158B-46EB-85CF-76ACE2E63E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2967038"/>
                <a:ext cx="1228725" cy="790575"/>
              </a:xfrm>
              <a:custGeom>
                <a:avLst/>
                <a:gdLst>
                  <a:gd name="T0" fmla="*/ 95 w 258"/>
                  <a:gd name="T1" fmla="*/ 132 h 166"/>
                  <a:gd name="T2" fmla="*/ 258 w 258"/>
                  <a:gd name="T3" fmla="*/ 149 h 166"/>
                  <a:gd name="T4" fmla="*/ 0 w 258"/>
                  <a:gd name="T5" fmla="*/ 0 h 166"/>
                  <a:gd name="T6" fmla="*/ 95 w 258"/>
                  <a:gd name="T7" fmla="*/ 132 h 166"/>
                </a:gdLst>
                <a:ahLst/>
                <a:cxnLst>
                  <a:cxn ang="0">
                    <a:pos x="T0" y="T1"/>
                  </a:cxn>
                  <a:cxn ang="0">
                    <a:pos x="T2" y="T3"/>
                  </a:cxn>
                  <a:cxn ang="0">
                    <a:pos x="T4" y="T5"/>
                  </a:cxn>
                  <a:cxn ang="0">
                    <a:pos x="T6" y="T7"/>
                  </a:cxn>
                </a:cxnLst>
                <a:rect l="0" t="0" r="r" b="b"/>
                <a:pathLst>
                  <a:path w="258" h="166">
                    <a:moveTo>
                      <a:pt x="95" y="132"/>
                    </a:moveTo>
                    <a:cubicBezTo>
                      <a:pt x="147" y="162"/>
                      <a:pt x="206" y="166"/>
                      <a:pt x="258" y="149"/>
                    </a:cubicBezTo>
                    <a:cubicBezTo>
                      <a:pt x="0" y="0"/>
                      <a:pt x="0" y="0"/>
                      <a:pt x="0" y="0"/>
                    </a:cubicBezTo>
                    <a:cubicBezTo>
                      <a:pt x="11" y="54"/>
                      <a:pt x="44" y="102"/>
                      <a:pt x="95"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1" name="Freeform 87">
                <a:extLst>
                  <a:ext uri="{FF2B5EF4-FFF2-40B4-BE49-F238E27FC236}">
                    <a16:creationId xmlns:a16="http://schemas.microsoft.com/office/drawing/2014/main" id="{B6BAC346-F465-42C1-B326-511CDAAFCD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1" y="2967038"/>
                <a:ext cx="1228725" cy="790575"/>
              </a:xfrm>
              <a:custGeom>
                <a:avLst/>
                <a:gdLst>
                  <a:gd name="T0" fmla="*/ 162 w 258"/>
                  <a:gd name="T1" fmla="*/ 132 h 166"/>
                  <a:gd name="T2" fmla="*/ 258 w 258"/>
                  <a:gd name="T3" fmla="*/ 0 h 166"/>
                  <a:gd name="T4" fmla="*/ 0 w 258"/>
                  <a:gd name="T5" fmla="*/ 149 h 166"/>
                  <a:gd name="T6" fmla="*/ 162 w 258"/>
                  <a:gd name="T7" fmla="*/ 132 h 166"/>
                </a:gdLst>
                <a:ahLst/>
                <a:cxnLst>
                  <a:cxn ang="0">
                    <a:pos x="T0" y="T1"/>
                  </a:cxn>
                  <a:cxn ang="0">
                    <a:pos x="T2" y="T3"/>
                  </a:cxn>
                  <a:cxn ang="0">
                    <a:pos x="T4" y="T5"/>
                  </a:cxn>
                  <a:cxn ang="0">
                    <a:pos x="T6" y="T7"/>
                  </a:cxn>
                </a:cxnLst>
                <a:rect l="0" t="0" r="r" b="b"/>
                <a:pathLst>
                  <a:path w="258" h="166">
                    <a:moveTo>
                      <a:pt x="162" y="132"/>
                    </a:moveTo>
                    <a:cubicBezTo>
                      <a:pt x="214" y="102"/>
                      <a:pt x="247" y="54"/>
                      <a:pt x="258" y="0"/>
                    </a:cubicBezTo>
                    <a:cubicBezTo>
                      <a:pt x="0" y="149"/>
                      <a:pt x="0" y="149"/>
                      <a:pt x="0" y="149"/>
                    </a:cubicBezTo>
                    <a:cubicBezTo>
                      <a:pt x="52" y="166"/>
                      <a:pt x="111" y="162"/>
                      <a:pt x="162"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2" name="Freeform 60">
                <a:extLst>
                  <a:ext uri="{FF2B5EF4-FFF2-40B4-BE49-F238E27FC236}">
                    <a16:creationId xmlns:a16="http://schemas.microsoft.com/office/drawing/2014/main" id="{41EFAE7C-FB00-406B-B543-258ECBA85C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1" y="280988"/>
                <a:ext cx="319088" cy="1419225"/>
              </a:xfrm>
              <a:custGeom>
                <a:avLst/>
                <a:gdLst>
                  <a:gd name="T0" fmla="*/ 0 w 67"/>
                  <a:gd name="T1" fmla="*/ 0 h 298"/>
                  <a:gd name="T2" fmla="*/ 0 w 67"/>
                  <a:gd name="T3" fmla="*/ 298 h 298"/>
                  <a:gd name="T4" fmla="*/ 67 w 67"/>
                  <a:gd name="T5" fmla="*/ 149 h 298"/>
                  <a:gd name="T6" fmla="*/ 0 w 67"/>
                  <a:gd name="T7" fmla="*/ 0 h 298"/>
                </a:gdLst>
                <a:ahLst/>
                <a:cxnLst>
                  <a:cxn ang="0">
                    <a:pos x="T0" y="T1"/>
                  </a:cxn>
                  <a:cxn ang="0">
                    <a:pos x="T2" y="T3"/>
                  </a:cxn>
                  <a:cxn ang="0">
                    <a:pos x="T4" y="T5"/>
                  </a:cxn>
                  <a:cxn ang="0">
                    <a:pos x="T6" y="T7"/>
                  </a:cxn>
                </a:cxnLst>
                <a:rect l="0" t="0" r="r" b="b"/>
                <a:pathLst>
                  <a:path w="67" h="298">
                    <a:moveTo>
                      <a:pt x="0" y="0"/>
                    </a:moveTo>
                    <a:cubicBezTo>
                      <a:pt x="0" y="298"/>
                      <a:pt x="0" y="298"/>
                      <a:pt x="0" y="298"/>
                    </a:cubicBezTo>
                    <a:cubicBezTo>
                      <a:pt x="41" y="261"/>
                      <a:pt x="67" y="208"/>
                      <a:pt x="67" y="149"/>
                    </a:cubicBezTo>
                    <a:cubicBezTo>
                      <a:pt x="67" y="89"/>
                      <a:pt x="41" y="36"/>
                      <a:pt x="0" y="0"/>
                    </a:cubicBez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3" name="Freeform 59">
                <a:extLst>
                  <a:ext uri="{FF2B5EF4-FFF2-40B4-BE49-F238E27FC236}">
                    <a16:creationId xmlns:a16="http://schemas.microsoft.com/office/drawing/2014/main" id="{7B8E44F7-B4B5-407F-8CBF-2EF396585AD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497013" y="280988"/>
                <a:ext cx="319088" cy="1419225"/>
              </a:xfrm>
              <a:custGeom>
                <a:avLst/>
                <a:gdLst>
                  <a:gd name="T0" fmla="*/ 0 w 67"/>
                  <a:gd name="T1" fmla="*/ 149 h 298"/>
                  <a:gd name="T2" fmla="*/ 67 w 67"/>
                  <a:gd name="T3" fmla="*/ 298 h 298"/>
                  <a:gd name="T4" fmla="*/ 67 w 67"/>
                  <a:gd name="T5" fmla="*/ 0 h 298"/>
                  <a:gd name="T6" fmla="*/ 0 w 67"/>
                  <a:gd name="T7" fmla="*/ 149 h 298"/>
                </a:gdLst>
                <a:ahLst/>
                <a:cxnLst>
                  <a:cxn ang="0">
                    <a:pos x="T0" y="T1"/>
                  </a:cxn>
                  <a:cxn ang="0">
                    <a:pos x="T2" y="T3"/>
                  </a:cxn>
                  <a:cxn ang="0">
                    <a:pos x="T4" y="T5"/>
                  </a:cxn>
                  <a:cxn ang="0">
                    <a:pos x="T6" y="T7"/>
                  </a:cxn>
                </a:cxnLst>
                <a:rect l="0" t="0" r="r" b="b"/>
                <a:pathLst>
                  <a:path w="67" h="298">
                    <a:moveTo>
                      <a:pt x="0" y="149"/>
                    </a:moveTo>
                    <a:cubicBezTo>
                      <a:pt x="0" y="208"/>
                      <a:pt x="26" y="261"/>
                      <a:pt x="67" y="298"/>
                    </a:cubicBezTo>
                    <a:cubicBezTo>
                      <a:pt x="67" y="0"/>
                      <a:pt x="67" y="0"/>
                      <a:pt x="67" y="0"/>
                    </a:cubicBezTo>
                    <a:cubicBezTo>
                      <a:pt x="26" y="36"/>
                      <a:pt x="0" y="89"/>
                      <a:pt x="0" y="149"/>
                    </a:cubicBez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4" name="Freeform 62">
                <a:extLst>
                  <a:ext uri="{FF2B5EF4-FFF2-40B4-BE49-F238E27FC236}">
                    <a16:creationId xmlns:a16="http://schemas.microsoft.com/office/drawing/2014/main" id="{E5CB4BB7-46DD-4D14-AF85-0E13EFBA67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1390651"/>
                <a:ext cx="1228725" cy="761999"/>
              </a:xfrm>
              <a:custGeom>
                <a:avLst/>
                <a:gdLst>
                  <a:gd name="T0" fmla="*/ 0 w 258"/>
                  <a:gd name="T1" fmla="*/ 17 h 166"/>
                  <a:gd name="T2" fmla="*/ 258 w 258"/>
                  <a:gd name="T3" fmla="*/ 166 h 166"/>
                  <a:gd name="T4" fmla="*/ 162 w 258"/>
                  <a:gd name="T5" fmla="*/ 34 h 166"/>
                  <a:gd name="T6" fmla="*/ 0 w 258"/>
                  <a:gd name="T7" fmla="*/ 17 h 166"/>
                </a:gdLst>
                <a:ahLst/>
                <a:cxnLst>
                  <a:cxn ang="0">
                    <a:pos x="T0" y="T1"/>
                  </a:cxn>
                  <a:cxn ang="0">
                    <a:pos x="T2" y="T3"/>
                  </a:cxn>
                  <a:cxn ang="0">
                    <a:pos x="T4" y="T5"/>
                  </a:cxn>
                  <a:cxn ang="0">
                    <a:pos x="T6" y="T7"/>
                  </a:cxn>
                </a:cxnLst>
                <a:rect l="0" t="0" r="r" b="b"/>
                <a:pathLst>
                  <a:path w="258" h="166">
                    <a:moveTo>
                      <a:pt x="0" y="17"/>
                    </a:moveTo>
                    <a:cubicBezTo>
                      <a:pt x="258" y="166"/>
                      <a:pt x="258" y="166"/>
                      <a:pt x="258" y="166"/>
                    </a:cubicBezTo>
                    <a:cubicBezTo>
                      <a:pt x="247" y="112"/>
                      <a:pt x="213" y="63"/>
                      <a:pt x="162" y="34"/>
                    </a:cubicBezTo>
                    <a:cubicBezTo>
                      <a:pt x="111" y="4"/>
                      <a:pt x="52" y="0"/>
                      <a:pt x="0" y="17"/>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5" name="Freeform 65">
                <a:extLst>
                  <a:ext uri="{FF2B5EF4-FFF2-40B4-BE49-F238E27FC236}">
                    <a16:creationId xmlns:a16="http://schemas.microsoft.com/office/drawing/2014/main" id="{F7F8EDDC-B124-4CF0-9C0B-036D7E9203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1" y="1362075"/>
                <a:ext cx="1228725" cy="790575"/>
              </a:xfrm>
              <a:custGeom>
                <a:avLst/>
                <a:gdLst>
                  <a:gd name="T0" fmla="*/ 0 w 258"/>
                  <a:gd name="T1" fmla="*/ 166 h 166"/>
                  <a:gd name="T2" fmla="*/ 258 w 258"/>
                  <a:gd name="T3" fmla="*/ 17 h 166"/>
                  <a:gd name="T4" fmla="*/ 96 w 258"/>
                  <a:gd name="T5" fmla="*/ 34 h 166"/>
                  <a:gd name="T6" fmla="*/ 0 w 258"/>
                  <a:gd name="T7" fmla="*/ 166 h 166"/>
                </a:gdLst>
                <a:ahLst/>
                <a:cxnLst>
                  <a:cxn ang="0">
                    <a:pos x="T0" y="T1"/>
                  </a:cxn>
                  <a:cxn ang="0">
                    <a:pos x="T2" y="T3"/>
                  </a:cxn>
                  <a:cxn ang="0">
                    <a:pos x="T4" y="T5"/>
                  </a:cxn>
                  <a:cxn ang="0">
                    <a:pos x="T6" y="T7"/>
                  </a:cxn>
                </a:cxnLst>
                <a:rect l="0" t="0" r="r" b="b"/>
                <a:pathLst>
                  <a:path w="258" h="166">
                    <a:moveTo>
                      <a:pt x="0" y="166"/>
                    </a:moveTo>
                    <a:cubicBezTo>
                      <a:pt x="258" y="17"/>
                      <a:pt x="258" y="17"/>
                      <a:pt x="258" y="17"/>
                    </a:cubicBezTo>
                    <a:cubicBezTo>
                      <a:pt x="206" y="0"/>
                      <a:pt x="147" y="4"/>
                      <a:pt x="96" y="34"/>
                    </a:cubicBezTo>
                    <a:cubicBezTo>
                      <a:pt x="44" y="63"/>
                      <a:pt x="11" y="112"/>
                      <a:pt x="0" y="166"/>
                    </a:cubicBezTo>
                    <a:close/>
                  </a:path>
                </a:pathLst>
              </a:custGeom>
              <a:gradFill flip="none" rotWithShape="0">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6" name="Freeform 79">
                <a:extLst>
                  <a:ext uri="{FF2B5EF4-FFF2-40B4-BE49-F238E27FC236}">
                    <a16:creationId xmlns:a16="http://schemas.microsoft.com/office/drawing/2014/main" id="{F9979D20-23CA-44BF-94E4-277FAA877C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2124075"/>
                <a:ext cx="1228725" cy="790575"/>
              </a:xfrm>
              <a:custGeom>
                <a:avLst/>
                <a:gdLst>
                  <a:gd name="T0" fmla="*/ 0 w 258"/>
                  <a:gd name="T1" fmla="*/ 17 h 166"/>
                  <a:gd name="T2" fmla="*/ 258 w 258"/>
                  <a:gd name="T3" fmla="*/ 166 h 166"/>
                  <a:gd name="T4" fmla="*/ 162 w 258"/>
                  <a:gd name="T5" fmla="*/ 34 h 166"/>
                  <a:gd name="T6" fmla="*/ 0 w 258"/>
                  <a:gd name="T7" fmla="*/ 17 h 166"/>
                </a:gdLst>
                <a:ahLst/>
                <a:cxnLst>
                  <a:cxn ang="0">
                    <a:pos x="T0" y="T1"/>
                  </a:cxn>
                  <a:cxn ang="0">
                    <a:pos x="T2" y="T3"/>
                  </a:cxn>
                  <a:cxn ang="0">
                    <a:pos x="T4" y="T5"/>
                  </a:cxn>
                  <a:cxn ang="0">
                    <a:pos x="T6" y="T7"/>
                  </a:cxn>
                </a:cxnLst>
                <a:rect l="0" t="0" r="r" b="b"/>
                <a:pathLst>
                  <a:path w="258" h="166">
                    <a:moveTo>
                      <a:pt x="0" y="17"/>
                    </a:moveTo>
                    <a:cubicBezTo>
                      <a:pt x="258" y="166"/>
                      <a:pt x="258" y="166"/>
                      <a:pt x="258" y="166"/>
                    </a:cubicBezTo>
                    <a:cubicBezTo>
                      <a:pt x="247" y="112"/>
                      <a:pt x="213" y="63"/>
                      <a:pt x="162" y="34"/>
                    </a:cubicBezTo>
                    <a:cubicBezTo>
                      <a:pt x="111" y="4"/>
                      <a:pt x="52" y="0"/>
                      <a:pt x="0" y="17"/>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7" name="Freeform 82">
                <a:extLst>
                  <a:ext uri="{FF2B5EF4-FFF2-40B4-BE49-F238E27FC236}">
                    <a16:creationId xmlns:a16="http://schemas.microsoft.com/office/drawing/2014/main" id="{64DA53E4-1E27-44B2-9EA5-375E3D20A7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1" y="2124075"/>
                <a:ext cx="1228725" cy="790575"/>
              </a:xfrm>
              <a:custGeom>
                <a:avLst/>
                <a:gdLst>
                  <a:gd name="T0" fmla="*/ 0 w 258"/>
                  <a:gd name="T1" fmla="*/ 166 h 166"/>
                  <a:gd name="T2" fmla="*/ 258 w 258"/>
                  <a:gd name="T3" fmla="*/ 17 h 166"/>
                  <a:gd name="T4" fmla="*/ 96 w 258"/>
                  <a:gd name="T5" fmla="*/ 34 h 166"/>
                  <a:gd name="T6" fmla="*/ 0 w 258"/>
                  <a:gd name="T7" fmla="*/ 166 h 166"/>
                </a:gdLst>
                <a:ahLst/>
                <a:cxnLst>
                  <a:cxn ang="0">
                    <a:pos x="T0" y="T1"/>
                  </a:cxn>
                  <a:cxn ang="0">
                    <a:pos x="T2" y="T3"/>
                  </a:cxn>
                  <a:cxn ang="0">
                    <a:pos x="T4" y="T5"/>
                  </a:cxn>
                  <a:cxn ang="0">
                    <a:pos x="T6" y="T7"/>
                  </a:cxn>
                </a:cxnLst>
                <a:rect l="0" t="0" r="r" b="b"/>
                <a:pathLst>
                  <a:path w="258" h="166">
                    <a:moveTo>
                      <a:pt x="0" y="166"/>
                    </a:moveTo>
                    <a:cubicBezTo>
                      <a:pt x="258" y="17"/>
                      <a:pt x="258" y="17"/>
                      <a:pt x="258" y="17"/>
                    </a:cubicBezTo>
                    <a:cubicBezTo>
                      <a:pt x="206" y="0"/>
                      <a:pt x="147" y="4"/>
                      <a:pt x="96" y="34"/>
                    </a:cubicBezTo>
                    <a:cubicBezTo>
                      <a:pt x="44" y="63"/>
                      <a:pt x="11" y="112"/>
                      <a:pt x="0" y="166"/>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8" name="Freeform 85">
                <a:extLst>
                  <a:ext uri="{FF2B5EF4-FFF2-40B4-BE49-F238E27FC236}">
                    <a16:creationId xmlns:a16="http://schemas.microsoft.com/office/drawing/2014/main" id="{AF41DBD5-F7CA-43C7-B477-6E93D8DC0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2886075"/>
                <a:ext cx="1228725" cy="790575"/>
              </a:xfrm>
              <a:custGeom>
                <a:avLst/>
                <a:gdLst>
                  <a:gd name="T0" fmla="*/ 0 w 258"/>
                  <a:gd name="T1" fmla="*/ 17 h 166"/>
                  <a:gd name="T2" fmla="*/ 258 w 258"/>
                  <a:gd name="T3" fmla="*/ 166 h 166"/>
                  <a:gd name="T4" fmla="*/ 162 w 258"/>
                  <a:gd name="T5" fmla="*/ 34 h 166"/>
                  <a:gd name="T6" fmla="*/ 0 w 258"/>
                  <a:gd name="T7" fmla="*/ 17 h 166"/>
                </a:gdLst>
                <a:ahLst/>
                <a:cxnLst>
                  <a:cxn ang="0">
                    <a:pos x="T0" y="T1"/>
                  </a:cxn>
                  <a:cxn ang="0">
                    <a:pos x="T2" y="T3"/>
                  </a:cxn>
                  <a:cxn ang="0">
                    <a:pos x="T4" y="T5"/>
                  </a:cxn>
                  <a:cxn ang="0">
                    <a:pos x="T6" y="T7"/>
                  </a:cxn>
                </a:cxnLst>
                <a:rect l="0" t="0" r="r" b="b"/>
                <a:pathLst>
                  <a:path w="258" h="166">
                    <a:moveTo>
                      <a:pt x="0" y="17"/>
                    </a:moveTo>
                    <a:cubicBezTo>
                      <a:pt x="258" y="166"/>
                      <a:pt x="258" y="166"/>
                      <a:pt x="258" y="166"/>
                    </a:cubicBezTo>
                    <a:cubicBezTo>
                      <a:pt x="247" y="112"/>
                      <a:pt x="213" y="63"/>
                      <a:pt x="162" y="34"/>
                    </a:cubicBezTo>
                    <a:cubicBezTo>
                      <a:pt x="111" y="4"/>
                      <a:pt x="52" y="0"/>
                      <a:pt x="0" y="17"/>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9" name="Freeform 88">
                <a:extLst>
                  <a:ext uri="{FF2B5EF4-FFF2-40B4-BE49-F238E27FC236}">
                    <a16:creationId xmlns:a16="http://schemas.microsoft.com/office/drawing/2014/main" id="{8DE355CC-A733-4109-AC9E-4E5E96E355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1" y="2886075"/>
                <a:ext cx="1228725" cy="790575"/>
              </a:xfrm>
              <a:custGeom>
                <a:avLst/>
                <a:gdLst>
                  <a:gd name="T0" fmla="*/ 0 w 258"/>
                  <a:gd name="T1" fmla="*/ 166 h 166"/>
                  <a:gd name="T2" fmla="*/ 258 w 258"/>
                  <a:gd name="T3" fmla="*/ 17 h 166"/>
                  <a:gd name="T4" fmla="*/ 96 w 258"/>
                  <a:gd name="T5" fmla="*/ 34 h 166"/>
                  <a:gd name="T6" fmla="*/ 0 w 258"/>
                  <a:gd name="T7" fmla="*/ 166 h 166"/>
                </a:gdLst>
                <a:ahLst/>
                <a:cxnLst>
                  <a:cxn ang="0">
                    <a:pos x="T0" y="T1"/>
                  </a:cxn>
                  <a:cxn ang="0">
                    <a:pos x="T2" y="T3"/>
                  </a:cxn>
                  <a:cxn ang="0">
                    <a:pos x="T4" y="T5"/>
                  </a:cxn>
                  <a:cxn ang="0">
                    <a:pos x="T6" y="T7"/>
                  </a:cxn>
                </a:cxnLst>
                <a:rect l="0" t="0" r="r" b="b"/>
                <a:pathLst>
                  <a:path w="258" h="166">
                    <a:moveTo>
                      <a:pt x="0" y="166"/>
                    </a:moveTo>
                    <a:cubicBezTo>
                      <a:pt x="258" y="17"/>
                      <a:pt x="258" y="17"/>
                      <a:pt x="258" y="17"/>
                    </a:cubicBezTo>
                    <a:cubicBezTo>
                      <a:pt x="206" y="0"/>
                      <a:pt x="147" y="4"/>
                      <a:pt x="96" y="34"/>
                    </a:cubicBezTo>
                    <a:cubicBezTo>
                      <a:pt x="44" y="63"/>
                      <a:pt x="11" y="112"/>
                      <a:pt x="0" y="166"/>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40" name="Group 39">
                <a:extLst>
                  <a:ext uri="{FF2B5EF4-FFF2-40B4-BE49-F238E27FC236}">
                    <a16:creationId xmlns:a16="http://schemas.microsoft.com/office/drawing/2014/main" id="{C60E99C1-AC1B-4267-A404-07CA28EA1AA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87376" y="280988"/>
                <a:ext cx="2457450" cy="3838575"/>
                <a:chOff x="587376" y="280988"/>
                <a:chExt cx="2457450" cy="3838575"/>
              </a:xfrm>
            </p:grpSpPr>
            <p:sp>
              <p:nvSpPr>
                <p:cNvPr id="41" name="Line 63">
                  <a:extLst>
                    <a:ext uri="{FF2B5EF4-FFF2-40B4-BE49-F238E27FC236}">
                      <a16:creationId xmlns:a16="http://schemas.microsoft.com/office/drawing/2014/main" id="{46BA754B-AF8C-4E32-B5D4-BD2CA1341E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1443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2" name="Line 66">
                  <a:extLst>
                    <a:ext uri="{FF2B5EF4-FFF2-40B4-BE49-F238E27FC236}">
                      <a16:creationId xmlns:a16="http://schemas.microsoft.com/office/drawing/2014/main" id="{AA7154F4-DAA9-42B8-9C79-E7D89EB926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816101" y="1443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3" name="Line 67">
                  <a:extLst>
                    <a:ext uri="{FF2B5EF4-FFF2-40B4-BE49-F238E27FC236}">
                      <a16:creationId xmlns:a16="http://schemas.microsoft.com/office/drawing/2014/main" id="{CFCCE002-4181-4663-B8B4-5B5CC711B8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816101" y="280988"/>
                  <a:ext cx="0" cy="3838575"/>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4" name="Line 80">
                  <a:extLst>
                    <a:ext uri="{FF2B5EF4-FFF2-40B4-BE49-F238E27FC236}">
                      <a16:creationId xmlns:a16="http://schemas.microsoft.com/office/drawing/2014/main" id="{B3C1286A-A92F-45A8-A144-C4EBF3B8BC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2205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5" name="Line 83">
                  <a:extLst>
                    <a:ext uri="{FF2B5EF4-FFF2-40B4-BE49-F238E27FC236}">
                      <a16:creationId xmlns:a16="http://schemas.microsoft.com/office/drawing/2014/main" id="{31993490-8FCD-4048-A2E8-0A217FF656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816101" y="2205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6" name="Line 86">
                  <a:extLst>
                    <a:ext uri="{FF2B5EF4-FFF2-40B4-BE49-F238E27FC236}">
                      <a16:creationId xmlns:a16="http://schemas.microsoft.com/office/drawing/2014/main" id="{33AF3440-700A-44B0-A0D1-1E6301F187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2967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47" name="Line 89">
                  <a:extLst>
                    <a:ext uri="{FF2B5EF4-FFF2-40B4-BE49-F238E27FC236}">
                      <a16:creationId xmlns:a16="http://schemas.microsoft.com/office/drawing/2014/main" id="{F17E7CAB-5E29-47AC-91E8-B488D357FB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816101" y="2967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8" name="Group 7">
              <a:extLst>
                <a:ext uri="{FF2B5EF4-FFF2-40B4-BE49-F238E27FC236}">
                  <a16:creationId xmlns:a16="http://schemas.microsoft.com/office/drawing/2014/main" id="{D713AE0B-3A03-4CCB-B15E-CAF75D85583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3500000">
              <a:off x="480743" y="3311698"/>
              <a:ext cx="1785984" cy="2211229"/>
              <a:chOff x="3125006" y="3171595"/>
              <a:chExt cx="1785984" cy="2211229"/>
            </a:xfrm>
          </p:grpSpPr>
          <p:grpSp>
            <p:nvGrpSpPr>
              <p:cNvPr id="18" name="Group 17">
                <a:extLst>
                  <a:ext uri="{FF2B5EF4-FFF2-40B4-BE49-F238E27FC236}">
                    <a16:creationId xmlns:a16="http://schemas.microsoft.com/office/drawing/2014/main" id="{94CC0330-760F-4B4E-BE37-D345B5B2E8E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136819" y="3174345"/>
                <a:ext cx="1760933" cy="2208479"/>
                <a:chOff x="4749017" y="2998646"/>
                <a:chExt cx="1760933" cy="2208479"/>
              </a:xfrm>
            </p:grpSpPr>
            <p:cxnSp>
              <p:nvCxnSpPr>
                <p:cNvPr id="22" name="Straight Connector 21">
                  <a:extLst>
                    <a:ext uri="{FF2B5EF4-FFF2-40B4-BE49-F238E27FC236}">
                      <a16:creationId xmlns:a16="http://schemas.microsoft.com/office/drawing/2014/main" id="{8B6C8306-3715-4107-BA99-68EB308CA19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5630197" y="2998646"/>
                  <a:ext cx="0" cy="2208479"/>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5A4B3797-F2A4-43E3-B8F8-8BC4B0FBDE9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rot="10800000" flipH="1">
                  <a:off x="4749017" y="4416771"/>
                  <a:ext cx="1760933"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
              <p:nvSpPr>
                <p:cNvPr id="24" name="Rectangle 30">
                  <a:extLst>
                    <a:ext uri="{FF2B5EF4-FFF2-40B4-BE49-F238E27FC236}">
                      <a16:creationId xmlns:a16="http://schemas.microsoft.com/office/drawing/2014/main" id="{BB27766D-84D5-4D02-AE36-3149427B22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3500000">
                  <a:off x="5136242" y="3224252"/>
                  <a:ext cx="987915" cy="987915"/>
                </a:xfrm>
                <a:custGeom>
                  <a:avLst/>
                  <a:gdLst>
                    <a:gd name="connsiteX0" fmla="*/ 0 w 1302493"/>
                    <a:gd name="connsiteY0" fmla="*/ 0 h 1302493"/>
                    <a:gd name="connsiteX1" fmla="*/ 1302493 w 1302493"/>
                    <a:gd name="connsiteY1" fmla="*/ 0 h 1302493"/>
                    <a:gd name="connsiteX2" fmla="*/ 1302493 w 1302493"/>
                    <a:gd name="connsiteY2" fmla="*/ 1302493 h 1302493"/>
                    <a:gd name="connsiteX3" fmla="*/ 0 w 1302493"/>
                    <a:gd name="connsiteY3" fmla="*/ 1302493 h 1302493"/>
                    <a:gd name="connsiteX4" fmla="*/ 0 w 1302493"/>
                    <a:gd name="connsiteY4" fmla="*/ 0 h 1302493"/>
                    <a:gd name="connsiteX0" fmla="*/ 1302493 w 1393933"/>
                    <a:gd name="connsiteY0" fmla="*/ 1302493 h 1393933"/>
                    <a:gd name="connsiteX1" fmla="*/ 0 w 1393933"/>
                    <a:gd name="connsiteY1" fmla="*/ 1302493 h 1393933"/>
                    <a:gd name="connsiteX2" fmla="*/ 0 w 1393933"/>
                    <a:gd name="connsiteY2" fmla="*/ 0 h 1393933"/>
                    <a:gd name="connsiteX3" fmla="*/ 1302493 w 1393933"/>
                    <a:gd name="connsiteY3" fmla="*/ 0 h 1393933"/>
                    <a:gd name="connsiteX4" fmla="*/ 1393933 w 1393933"/>
                    <a:gd name="connsiteY4" fmla="*/ 1393933 h 1393933"/>
                    <a:gd name="connsiteX0" fmla="*/ 0 w 1393933"/>
                    <a:gd name="connsiteY0" fmla="*/ 1302493 h 1393933"/>
                    <a:gd name="connsiteX1" fmla="*/ 0 w 1393933"/>
                    <a:gd name="connsiteY1" fmla="*/ 0 h 1393933"/>
                    <a:gd name="connsiteX2" fmla="*/ 1302493 w 1393933"/>
                    <a:gd name="connsiteY2" fmla="*/ 0 h 1393933"/>
                    <a:gd name="connsiteX3" fmla="*/ 1393933 w 1393933"/>
                    <a:gd name="connsiteY3" fmla="*/ 1393933 h 1393933"/>
                    <a:gd name="connsiteX0" fmla="*/ 0 w 1302493"/>
                    <a:gd name="connsiteY0" fmla="*/ 1302493 h 1302493"/>
                    <a:gd name="connsiteX1" fmla="*/ 0 w 1302493"/>
                    <a:gd name="connsiteY1" fmla="*/ 0 h 1302493"/>
                    <a:gd name="connsiteX2" fmla="*/ 1302493 w 1302493"/>
                    <a:gd name="connsiteY2" fmla="*/ 0 h 1302493"/>
                  </a:gdLst>
                  <a:ahLst/>
                  <a:cxnLst>
                    <a:cxn ang="0">
                      <a:pos x="connsiteX0" y="connsiteY0"/>
                    </a:cxn>
                    <a:cxn ang="0">
                      <a:pos x="connsiteX1" y="connsiteY1"/>
                    </a:cxn>
                    <a:cxn ang="0">
                      <a:pos x="connsiteX2" y="connsiteY2"/>
                    </a:cxn>
                  </a:cxnLst>
                  <a:rect l="l" t="t" r="r" b="b"/>
                  <a:pathLst>
                    <a:path w="1302493" h="1302493">
                      <a:moveTo>
                        <a:pt x="0" y="1302493"/>
                      </a:moveTo>
                      <a:lnTo>
                        <a:pt x="0" y="0"/>
                      </a:lnTo>
                      <a:lnTo>
                        <a:pt x="1302493" y="0"/>
                      </a:lnTo>
                    </a:path>
                  </a:pathLst>
                </a:cu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30">
                  <a:extLst>
                    <a:ext uri="{FF2B5EF4-FFF2-40B4-BE49-F238E27FC236}">
                      <a16:creationId xmlns:a16="http://schemas.microsoft.com/office/drawing/2014/main" id="{8F1C8A62-8495-422A-9A73-9C59C603F6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3500000">
                  <a:off x="5327037" y="3070731"/>
                  <a:ext cx="606323" cy="606323"/>
                </a:xfrm>
                <a:custGeom>
                  <a:avLst/>
                  <a:gdLst>
                    <a:gd name="connsiteX0" fmla="*/ 0 w 1302493"/>
                    <a:gd name="connsiteY0" fmla="*/ 0 h 1302493"/>
                    <a:gd name="connsiteX1" fmla="*/ 1302493 w 1302493"/>
                    <a:gd name="connsiteY1" fmla="*/ 0 h 1302493"/>
                    <a:gd name="connsiteX2" fmla="*/ 1302493 w 1302493"/>
                    <a:gd name="connsiteY2" fmla="*/ 1302493 h 1302493"/>
                    <a:gd name="connsiteX3" fmla="*/ 0 w 1302493"/>
                    <a:gd name="connsiteY3" fmla="*/ 1302493 h 1302493"/>
                    <a:gd name="connsiteX4" fmla="*/ 0 w 1302493"/>
                    <a:gd name="connsiteY4" fmla="*/ 0 h 1302493"/>
                    <a:gd name="connsiteX0" fmla="*/ 1302493 w 1393933"/>
                    <a:gd name="connsiteY0" fmla="*/ 1302493 h 1393933"/>
                    <a:gd name="connsiteX1" fmla="*/ 0 w 1393933"/>
                    <a:gd name="connsiteY1" fmla="*/ 1302493 h 1393933"/>
                    <a:gd name="connsiteX2" fmla="*/ 0 w 1393933"/>
                    <a:gd name="connsiteY2" fmla="*/ 0 h 1393933"/>
                    <a:gd name="connsiteX3" fmla="*/ 1302493 w 1393933"/>
                    <a:gd name="connsiteY3" fmla="*/ 0 h 1393933"/>
                    <a:gd name="connsiteX4" fmla="*/ 1393933 w 1393933"/>
                    <a:gd name="connsiteY4" fmla="*/ 1393933 h 1393933"/>
                    <a:gd name="connsiteX0" fmla="*/ 0 w 1393933"/>
                    <a:gd name="connsiteY0" fmla="*/ 1302493 h 1393933"/>
                    <a:gd name="connsiteX1" fmla="*/ 0 w 1393933"/>
                    <a:gd name="connsiteY1" fmla="*/ 0 h 1393933"/>
                    <a:gd name="connsiteX2" fmla="*/ 1302493 w 1393933"/>
                    <a:gd name="connsiteY2" fmla="*/ 0 h 1393933"/>
                    <a:gd name="connsiteX3" fmla="*/ 1393933 w 1393933"/>
                    <a:gd name="connsiteY3" fmla="*/ 1393933 h 1393933"/>
                    <a:gd name="connsiteX0" fmla="*/ 0 w 1302493"/>
                    <a:gd name="connsiteY0" fmla="*/ 1302493 h 1302493"/>
                    <a:gd name="connsiteX1" fmla="*/ 0 w 1302493"/>
                    <a:gd name="connsiteY1" fmla="*/ 0 h 1302493"/>
                    <a:gd name="connsiteX2" fmla="*/ 1302493 w 1302493"/>
                    <a:gd name="connsiteY2" fmla="*/ 0 h 1302493"/>
                  </a:gdLst>
                  <a:ahLst/>
                  <a:cxnLst>
                    <a:cxn ang="0">
                      <a:pos x="connsiteX0" y="connsiteY0"/>
                    </a:cxn>
                    <a:cxn ang="0">
                      <a:pos x="connsiteX1" y="connsiteY1"/>
                    </a:cxn>
                    <a:cxn ang="0">
                      <a:pos x="connsiteX2" y="connsiteY2"/>
                    </a:cxn>
                  </a:cxnLst>
                  <a:rect l="l" t="t" r="r" b="b"/>
                  <a:pathLst>
                    <a:path w="1302493" h="1302493">
                      <a:moveTo>
                        <a:pt x="0" y="1302493"/>
                      </a:moveTo>
                      <a:lnTo>
                        <a:pt x="0" y="0"/>
                      </a:lnTo>
                      <a:lnTo>
                        <a:pt x="1302493" y="0"/>
                      </a:lnTo>
                    </a:path>
                  </a:pathLst>
                </a:cu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9" name="Group 18">
                <a:extLst>
                  <a:ext uri="{FF2B5EF4-FFF2-40B4-BE49-F238E27FC236}">
                    <a16:creationId xmlns:a16="http://schemas.microsoft.com/office/drawing/2014/main" id="{B1CEBFBC-BC6E-4C5F-BEC4-DD2079D8E27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125006" y="3171595"/>
                <a:ext cx="1785984" cy="1799739"/>
                <a:chOff x="6879836" y="3516901"/>
                <a:chExt cx="1785984" cy="1799739"/>
              </a:xfrm>
            </p:grpSpPr>
            <p:sp>
              <p:nvSpPr>
                <p:cNvPr id="20" name="Freeform: Shape 19">
                  <a:extLst>
                    <a:ext uri="{FF2B5EF4-FFF2-40B4-BE49-F238E27FC236}">
                      <a16:creationId xmlns:a16="http://schemas.microsoft.com/office/drawing/2014/main" id="{969A298F-AA6C-4139-992B-E27C085461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79836" y="3521665"/>
                  <a:ext cx="892801" cy="1794975"/>
                </a:xfrm>
                <a:custGeom>
                  <a:avLst/>
                  <a:gdLst>
                    <a:gd name="connsiteX0" fmla="*/ 892801 w 892801"/>
                    <a:gd name="connsiteY0" fmla="*/ 0 h 1794975"/>
                    <a:gd name="connsiteX1" fmla="*/ 892801 w 892801"/>
                    <a:gd name="connsiteY1" fmla="*/ 1434622 h 1794975"/>
                    <a:gd name="connsiteX2" fmla="*/ 845919 w 892801"/>
                    <a:gd name="connsiteY2" fmla="*/ 1533379 h 1794975"/>
                    <a:gd name="connsiteX3" fmla="*/ 440820 w 892801"/>
                    <a:gd name="connsiteY3" fmla="*/ 1794916 h 1794975"/>
                    <a:gd name="connsiteX4" fmla="*/ 379878 w 892801"/>
                    <a:gd name="connsiteY4" fmla="*/ 1791253 h 1794975"/>
                    <a:gd name="connsiteX5" fmla="*/ 763083 w 892801"/>
                    <a:gd name="connsiteY5" fmla="*/ 100140 h 1794975"/>
                    <a:gd name="connsiteX6" fmla="*/ 892801 w 892801"/>
                    <a:gd name="connsiteY6" fmla="*/ 0 h 179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2801" h="1794975">
                      <a:moveTo>
                        <a:pt x="892801" y="0"/>
                      </a:moveTo>
                      <a:lnTo>
                        <a:pt x="892801" y="1434622"/>
                      </a:lnTo>
                      <a:lnTo>
                        <a:pt x="845919" y="1533379"/>
                      </a:lnTo>
                      <a:cubicBezTo>
                        <a:pt x="735106" y="1711682"/>
                        <a:pt x="584368" y="1792418"/>
                        <a:pt x="440820" y="1794916"/>
                      </a:cubicBezTo>
                      <a:cubicBezTo>
                        <a:pt x="420314" y="1795273"/>
                        <a:pt x="399954" y="1794033"/>
                        <a:pt x="379878" y="1791253"/>
                      </a:cubicBezTo>
                      <a:cubicBezTo>
                        <a:pt x="-41718" y="1732871"/>
                        <a:pt x="-338017" y="995203"/>
                        <a:pt x="763083" y="100140"/>
                      </a:cubicBezTo>
                      <a:lnTo>
                        <a:pt x="892801" y="0"/>
                      </a:ln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solidFill>
                      <a:schemeClr val="tx1"/>
                    </a:solidFill>
                  </a:endParaRPr>
                </a:p>
              </p:txBody>
            </p:sp>
            <p:sp>
              <p:nvSpPr>
                <p:cNvPr id="21" name="Freeform: Shape 20">
                  <a:extLst>
                    <a:ext uri="{FF2B5EF4-FFF2-40B4-BE49-F238E27FC236}">
                      <a16:creationId xmlns:a16="http://schemas.microsoft.com/office/drawing/2014/main" id="{972AA363-33A2-4979-9DE5-9FA8ACADE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72637" y="3516901"/>
                  <a:ext cx="893183" cy="1795123"/>
                </a:xfrm>
                <a:custGeom>
                  <a:avLst/>
                  <a:gdLst>
                    <a:gd name="connsiteX0" fmla="*/ 191 w 893183"/>
                    <a:gd name="connsiteY0" fmla="*/ 0 h 1795123"/>
                    <a:gd name="connsiteX1" fmla="*/ 130101 w 893183"/>
                    <a:gd name="connsiteY1" fmla="*/ 100288 h 1795123"/>
                    <a:gd name="connsiteX2" fmla="*/ 513306 w 893183"/>
                    <a:gd name="connsiteY2" fmla="*/ 1791401 h 1795123"/>
                    <a:gd name="connsiteX3" fmla="*/ 47265 w 893183"/>
                    <a:gd name="connsiteY3" fmla="*/ 1533527 h 1795123"/>
                    <a:gd name="connsiteX4" fmla="*/ 192 w 893183"/>
                    <a:gd name="connsiteY4" fmla="*/ 1434367 h 1795123"/>
                    <a:gd name="connsiteX5" fmla="*/ 192 w 893183"/>
                    <a:gd name="connsiteY5" fmla="*/ 1438981 h 1795123"/>
                    <a:gd name="connsiteX6" fmla="*/ 0 w 893183"/>
                    <a:gd name="connsiteY6" fmla="*/ 1439386 h 1795123"/>
                    <a:gd name="connsiteX7" fmla="*/ 0 w 893183"/>
                    <a:gd name="connsiteY7" fmla="*/ 4764 h 1795123"/>
                    <a:gd name="connsiteX8" fmla="*/ 191 w 893183"/>
                    <a:gd name="connsiteY8" fmla="*/ 4616 h 1795123"/>
                    <a:gd name="connsiteX9" fmla="*/ 191 w 893183"/>
                    <a:gd name="connsiteY9" fmla="*/ 0 h 1795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93183" h="1795123">
                      <a:moveTo>
                        <a:pt x="191" y="0"/>
                      </a:moveTo>
                      <a:lnTo>
                        <a:pt x="130101" y="100288"/>
                      </a:lnTo>
                      <a:cubicBezTo>
                        <a:pt x="1231201" y="995351"/>
                        <a:pt x="934902" y="1733019"/>
                        <a:pt x="513306" y="1791401"/>
                      </a:cubicBezTo>
                      <a:cubicBezTo>
                        <a:pt x="352699" y="1813642"/>
                        <a:pt x="173909" y="1737302"/>
                        <a:pt x="47265" y="1533527"/>
                      </a:cubicBezTo>
                      <a:lnTo>
                        <a:pt x="192" y="1434367"/>
                      </a:lnTo>
                      <a:lnTo>
                        <a:pt x="192" y="1438981"/>
                      </a:lnTo>
                      <a:lnTo>
                        <a:pt x="0" y="1439386"/>
                      </a:lnTo>
                      <a:lnTo>
                        <a:pt x="0" y="4764"/>
                      </a:lnTo>
                      <a:lnTo>
                        <a:pt x="191" y="4616"/>
                      </a:lnTo>
                      <a:lnTo>
                        <a:pt x="191" y="0"/>
                      </a:ln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solidFill>
                      <a:schemeClr val="tx1"/>
                    </a:solidFill>
                  </a:endParaRPr>
                </a:p>
              </p:txBody>
            </p:sp>
          </p:grpSp>
        </p:grpSp>
        <p:grpSp>
          <p:nvGrpSpPr>
            <p:cNvPr id="9" name="Group 8">
              <a:extLst>
                <a:ext uri="{FF2B5EF4-FFF2-40B4-BE49-F238E27FC236}">
                  <a16:creationId xmlns:a16="http://schemas.microsoft.com/office/drawing/2014/main" id="{A3822750-6B8C-4F83-9CAD-F924EF49378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a:off x="555957" y="5230097"/>
              <a:ext cx="641183" cy="1069728"/>
              <a:chOff x="6484112" y="2967038"/>
              <a:chExt cx="641183" cy="1069728"/>
            </a:xfrm>
          </p:grpSpPr>
          <p:grpSp>
            <p:nvGrpSpPr>
              <p:cNvPr id="10" name="Group 9">
                <a:extLst>
                  <a:ext uri="{FF2B5EF4-FFF2-40B4-BE49-F238E27FC236}">
                    <a16:creationId xmlns:a16="http://schemas.microsoft.com/office/drawing/2014/main" id="{58523E1A-71CD-4B09-A4F4-07F86003B4A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808136" y="2967038"/>
                <a:ext cx="317159" cy="932400"/>
                <a:chOff x="6808136" y="2967038"/>
                <a:chExt cx="317159" cy="932400"/>
              </a:xfrm>
            </p:grpSpPr>
            <p:sp>
              <p:nvSpPr>
                <p:cNvPr id="15" name="Freeform 68">
                  <a:extLst>
                    <a:ext uri="{FF2B5EF4-FFF2-40B4-BE49-F238E27FC236}">
                      <a16:creationId xmlns:a16="http://schemas.microsoft.com/office/drawing/2014/main" id="{169972B1-6443-4F74-80F9-BB4943CD30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808136" y="2967038"/>
                  <a:ext cx="159772" cy="710627"/>
                </a:xfrm>
                <a:custGeom>
                  <a:avLst/>
                  <a:gdLst>
                    <a:gd name="T0" fmla="*/ 0 w 67"/>
                    <a:gd name="T1" fmla="*/ 149 h 298"/>
                    <a:gd name="T2" fmla="*/ 67 w 67"/>
                    <a:gd name="T3" fmla="*/ 298 h 298"/>
                    <a:gd name="T4" fmla="*/ 67 w 67"/>
                    <a:gd name="T5" fmla="*/ 0 h 298"/>
                    <a:gd name="T6" fmla="*/ 0 w 67"/>
                    <a:gd name="T7" fmla="*/ 149 h 298"/>
                  </a:gdLst>
                  <a:ahLst/>
                  <a:cxnLst>
                    <a:cxn ang="0">
                      <a:pos x="T0" y="T1"/>
                    </a:cxn>
                    <a:cxn ang="0">
                      <a:pos x="T2" y="T3"/>
                    </a:cxn>
                    <a:cxn ang="0">
                      <a:pos x="T4" y="T5"/>
                    </a:cxn>
                    <a:cxn ang="0">
                      <a:pos x="T6" y="T7"/>
                    </a:cxn>
                  </a:cxnLst>
                  <a:rect l="0" t="0" r="r" b="b"/>
                  <a:pathLst>
                    <a:path w="67" h="298">
                      <a:moveTo>
                        <a:pt x="0" y="149"/>
                      </a:moveTo>
                      <a:cubicBezTo>
                        <a:pt x="0" y="208"/>
                        <a:pt x="26" y="261"/>
                        <a:pt x="67" y="298"/>
                      </a:cubicBezTo>
                      <a:cubicBezTo>
                        <a:pt x="67" y="0"/>
                        <a:pt x="67" y="0"/>
                        <a:pt x="67" y="0"/>
                      </a:cubicBezTo>
                      <a:cubicBezTo>
                        <a:pt x="26" y="36"/>
                        <a:pt x="0" y="89"/>
                        <a:pt x="0" y="149"/>
                      </a:cubicBez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6" name="Freeform 69">
                  <a:extLst>
                    <a:ext uri="{FF2B5EF4-FFF2-40B4-BE49-F238E27FC236}">
                      <a16:creationId xmlns:a16="http://schemas.microsoft.com/office/drawing/2014/main" id="{EB69F32F-40CA-458E-B833-E909ADFDD9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967908" y="2967038"/>
                  <a:ext cx="157387" cy="710627"/>
                </a:xfrm>
                <a:custGeom>
                  <a:avLst/>
                  <a:gdLst>
                    <a:gd name="T0" fmla="*/ 0 w 66"/>
                    <a:gd name="T1" fmla="*/ 0 h 298"/>
                    <a:gd name="T2" fmla="*/ 0 w 66"/>
                    <a:gd name="T3" fmla="*/ 298 h 298"/>
                    <a:gd name="T4" fmla="*/ 66 w 66"/>
                    <a:gd name="T5" fmla="*/ 149 h 298"/>
                    <a:gd name="T6" fmla="*/ 0 w 66"/>
                    <a:gd name="T7" fmla="*/ 0 h 298"/>
                  </a:gdLst>
                  <a:ahLst/>
                  <a:cxnLst>
                    <a:cxn ang="0">
                      <a:pos x="T0" y="T1"/>
                    </a:cxn>
                    <a:cxn ang="0">
                      <a:pos x="T2" y="T3"/>
                    </a:cxn>
                    <a:cxn ang="0">
                      <a:pos x="T4" y="T5"/>
                    </a:cxn>
                    <a:cxn ang="0">
                      <a:pos x="T6" y="T7"/>
                    </a:cxn>
                  </a:cxnLst>
                  <a:rect l="0" t="0" r="r" b="b"/>
                  <a:pathLst>
                    <a:path w="66" h="298">
                      <a:moveTo>
                        <a:pt x="0" y="0"/>
                      </a:moveTo>
                      <a:cubicBezTo>
                        <a:pt x="0" y="298"/>
                        <a:pt x="0" y="298"/>
                        <a:pt x="0" y="298"/>
                      </a:cubicBezTo>
                      <a:cubicBezTo>
                        <a:pt x="41" y="261"/>
                        <a:pt x="66" y="208"/>
                        <a:pt x="66" y="149"/>
                      </a:cubicBezTo>
                      <a:cubicBezTo>
                        <a:pt x="66" y="89"/>
                        <a:pt x="41" y="36"/>
                        <a:pt x="0" y="0"/>
                      </a:cubicBez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7" name="Line 70">
                  <a:extLst>
                    <a:ext uri="{FF2B5EF4-FFF2-40B4-BE49-F238E27FC236}">
                      <a16:creationId xmlns:a16="http://schemas.microsoft.com/office/drawing/2014/main" id="{5B2FEC36-803B-49C9-8313-D558457B25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6967908" y="2967038"/>
                  <a:ext cx="0" cy="932400"/>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1" name="Group 10">
                <a:extLst>
                  <a:ext uri="{FF2B5EF4-FFF2-40B4-BE49-F238E27FC236}">
                    <a16:creationId xmlns:a16="http://schemas.microsoft.com/office/drawing/2014/main" id="{5178F1E3-F49B-4E7A-BA5C-B2BFD9A636E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8900000" flipH="1">
                <a:off x="6484112" y="3104366"/>
                <a:ext cx="317159" cy="932400"/>
                <a:chOff x="6808136" y="2967038"/>
                <a:chExt cx="317159" cy="932400"/>
              </a:xfrm>
            </p:grpSpPr>
            <p:sp>
              <p:nvSpPr>
                <p:cNvPr id="12" name="Freeform 68">
                  <a:extLst>
                    <a:ext uri="{FF2B5EF4-FFF2-40B4-BE49-F238E27FC236}">
                      <a16:creationId xmlns:a16="http://schemas.microsoft.com/office/drawing/2014/main" id="{9F18055A-6D8B-4373-A010-59AE8C813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808136" y="2967038"/>
                  <a:ext cx="159772" cy="710627"/>
                </a:xfrm>
                <a:custGeom>
                  <a:avLst/>
                  <a:gdLst>
                    <a:gd name="T0" fmla="*/ 0 w 67"/>
                    <a:gd name="T1" fmla="*/ 149 h 298"/>
                    <a:gd name="T2" fmla="*/ 67 w 67"/>
                    <a:gd name="T3" fmla="*/ 298 h 298"/>
                    <a:gd name="T4" fmla="*/ 67 w 67"/>
                    <a:gd name="T5" fmla="*/ 0 h 298"/>
                    <a:gd name="T6" fmla="*/ 0 w 67"/>
                    <a:gd name="T7" fmla="*/ 149 h 298"/>
                  </a:gdLst>
                  <a:ahLst/>
                  <a:cxnLst>
                    <a:cxn ang="0">
                      <a:pos x="T0" y="T1"/>
                    </a:cxn>
                    <a:cxn ang="0">
                      <a:pos x="T2" y="T3"/>
                    </a:cxn>
                    <a:cxn ang="0">
                      <a:pos x="T4" y="T5"/>
                    </a:cxn>
                    <a:cxn ang="0">
                      <a:pos x="T6" y="T7"/>
                    </a:cxn>
                  </a:cxnLst>
                  <a:rect l="0" t="0" r="r" b="b"/>
                  <a:pathLst>
                    <a:path w="67" h="298">
                      <a:moveTo>
                        <a:pt x="0" y="149"/>
                      </a:moveTo>
                      <a:cubicBezTo>
                        <a:pt x="0" y="208"/>
                        <a:pt x="26" y="261"/>
                        <a:pt x="67" y="298"/>
                      </a:cubicBezTo>
                      <a:cubicBezTo>
                        <a:pt x="67" y="0"/>
                        <a:pt x="67" y="0"/>
                        <a:pt x="67" y="0"/>
                      </a:cubicBezTo>
                      <a:cubicBezTo>
                        <a:pt x="26" y="36"/>
                        <a:pt x="0" y="89"/>
                        <a:pt x="0" y="149"/>
                      </a:cubicBez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3" name="Freeform 69">
                  <a:extLst>
                    <a:ext uri="{FF2B5EF4-FFF2-40B4-BE49-F238E27FC236}">
                      <a16:creationId xmlns:a16="http://schemas.microsoft.com/office/drawing/2014/main" id="{2612E838-0F14-4DE7-AD23-6A83078511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967908" y="2967038"/>
                  <a:ext cx="157387" cy="710627"/>
                </a:xfrm>
                <a:custGeom>
                  <a:avLst/>
                  <a:gdLst>
                    <a:gd name="T0" fmla="*/ 0 w 66"/>
                    <a:gd name="T1" fmla="*/ 0 h 298"/>
                    <a:gd name="T2" fmla="*/ 0 w 66"/>
                    <a:gd name="T3" fmla="*/ 298 h 298"/>
                    <a:gd name="T4" fmla="*/ 66 w 66"/>
                    <a:gd name="T5" fmla="*/ 149 h 298"/>
                    <a:gd name="T6" fmla="*/ 0 w 66"/>
                    <a:gd name="T7" fmla="*/ 0 h 298"/>
                  </a:gdLst>
                  <a:ahLst/>
                  <a:cxnLst>
                    <a:cxn ang="0">
                      <a:pos x="T0" y="T1"/>
                    </a:cxn>
                    <a:cxn ang="0">
                      <a:pos x="T2" y="T3"/>
                    </a:cxn>
                    <a:cxn ang="0">
                      <a:pos x="T4" y="T5"/>
                    </a:cxn>
                    <a:cxn ang="0">
                      <a:pos x="T6" y="T7"/>
                    </a:cxn>
                  </a:cxnLst>
                  <a:rect l="0" t="0" r="r" b="b"/>
                  <a:pathLst>
                    <a:path w="66" h="298">
                      <a:moveTo>
                        <a:pt x="0" y="0"/>
                      </a:moveTo>
                      <a:cubicBezTo>
                        <a:pt x="0" y="298"/>
                        <a:pt x="0" y="298"/>
                        <a:pt x="0" y="298"/>
                      </a:cubicBezTo>
                      <a:cubicBezTo>
                        <a:pt x="41" y="261"/>
                        <a:pt x="66" y="208"/>
                        <a:pt x="66" y="149"/>
                      </a:cubicBezTo>
                      <a:cubicBezTo>
                        <a:pt x="66" y="89"/>
                        <a:pt x="41" y="36"/>
                        <a:pt x="0" y="0"/>
                      </a:cubicBez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4" name="Line 70">
                  <a:extLst>
                    <a:ext uri="{FF2B5EF4-FFF2-40B4-BE49-F238E27FC236}">
                      <a16:creationId xmlns:a16="http://schemas.microsoft.com/office/drawing/2014/main" id="{AF3F8EED-B567-43E0-8B31-5A5E7AFB2D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6967908" y="2967038"/>
                  <a:ext cx="0" cy="932400"/>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grpSp>
      <p:grpSp>
        <p:nvGrpSpPr>
          <p:cNvPr id="48" name="Group 47">
            <a:extLst>
              <a:ext uri="{FF2B5EF4-FFF2-40B4-BE49-F238E27FC236}">
                <a16:creationId xmlns:a16="http://schemas.microsoft.com/office/drawing/2014/main" id="{952B8C31-9649-4E69-B31C-D77394EE2339}"/>
              </a:ext>
              <a:ext uri="{C183D7F6-B498-43B3-948B-1728B52AA6E4}">
                <adec:decorative xmlns:adec="http://schemas.microsoft.com/office/drawing/2017/decorative" val="1"/>
              </a:ext>
            </a:extLst>
          </p:cNvPr>
          <p:cNvGrpSpPr>
            <a:grpSpLocks noGrp="1" noUngrp="1" noRot="1" noChangeAspect="1" noMove="1" noResize="1"/>
          </p:cNvGrpSpPr>
          <p:nvPr userDrawn="1">
            <p:extLst>
              <p:ext uri="{386F3935-93C4-4BCD-93E2-E3B085C9AB24}">
                <p16:designElem xmlns:p16="http://schemas.microsoft.com/office/powerpoint/2015/main" val="1"/>
              </p:ext>
            </p:extLst>
          </p:nvPr>
        </p:nvGrpSpPr>
        <p:grpSpPr>
          <a:xfrm flipH="1">
            <a:off x="8153659" y="716800"/>
            <a:ext cx="3838575" cy="5583025"/>
            <a:chOff x="199766" y="716800"/>
            <a:chExt cx="3838575" cy="5583025"/>
          </a:xfrm>
        </p:grpSpPr>
        <p:grpSp>
          <p:nvGrpSpPr>
            <p:cNvPr id="49" name="Group 48">
              <a:extLst>
                <a:ext uri="{FF2B5EF4-FFF2-40B4-BE49-F238E27FC236}">
                  <a16:creationId xmlns:a16="http://schemas.microsoft.com/office/drawing/2014/main" id="{269D1249-EDCC-41AC-BA08-E670FB4E338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2700000">
              <a:off x="890329" y="26237"/>
              <a:ext cx="2457450" cy="3838575"/>
              <a:chOff x="587376" y="280988"/>
              <a:chExt cx="2457450" cy="3838575"/>
            </a:xfrm>
          </p:grpSpPr>
          <p:sp>
            <p:nvSpPr>
              <p:cNvPr id="68" name="Freeform 64">
                <a:extLst>
                  <a:ext uri="{FF2B5EF4-FFF2-40B4-BE49-F238E27FC236}">
                    <a16:creationId xmlns:a16="http://schemas.microsoft.com/office/drawing/2014/main" id="{EA5EA6EB-846A-4897-AE83-5BDD96A4F2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1" y="1443038"/>
                <a:ext cx="1228725" cy="790575"/>
              </a:xfrm>
              <a:custGeom>
                <a:avLst/>
                <a:gdLst>
                  <a:gd name="T0" fmla="*/ 162 w 258"/>
                  <a:gd name="T1" fmla="*/ 132 h 166"/>
                  <a:gd name="T2" fmla="*/ 258 w 258"/>
                  <a:gd name="T3" fmla="*/ 0 h 166"/>
                  <a:gd name="T4" fmla="*/ 0 w 258"/>
                  <a:gd name="T5" fmla="*/ 149 h 166"/>
                  <a:gd name="T6" fmla="*/ 162 w 258"/>
                  <a:gd name="T7" fmla="*/ 132 h 166"/>
                </a:gdLst>
                <a:ahLst/>
                <a:cxnLst>
                  <a:cxn ang="0">
                    <a:pos x="T0" y="T1"/>
                  </a:cxn>
                  <a:cxn ang="0">
                    <a:pos x="T2" y="T3"/>
                  </a:cxn>
                  <a:cxn ang="0">
                    <a:pos x="T4" y="T5"/>
                  </a:cxn>
                  <a:cxn ang="0">
                    <a:pos x="T6" y="T7"/>
                  </a:cxn>
                </a:cxnLst>
                <a:rect l="0" t="0" r="r" b="b"/>
                <a:pathLst>
                  <a:path w="258" h="166">
                    <a:moveTo>
                      <a:pt x="162" y="132"/>
                    </a:moveTo>
                    <a:cubicBezTo>
                      <a:pt x="214" y="102"/>
                      <a:pt x="247" y="54"/>
                      <a:pt x="258" y="0"/>
                    </a:cubicBezTo>
                    <a:cubicBezTo>
                      <a:pt x="0" y="149"/>
                      <a:pt x="0" y="149"/>
                      <a:pt x="0" y="149"/>
                    </a:cubicBezTo>
                    <a:cubicBezTo>
                      <a:pt x="52" y="166"/>
                      <a:pt x="111" y="162"/>
                      <a:pt x="162"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69" name="Freeform 81">
                <a:extLst>
                  <a:ext uri="{FF2B5EF4-FFF2-40B4-BE49-F238E27FC236}">
                    <a16:creationId xmlns:a16="http://schemas.microsoft.com/office/drawing/2014/main" id="{185EF0DB-BE87-4CDD-823B-E665113797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1" y="2205038"/>
                <a:ext cx="1228725" cy="790575"/>
              </a:xfrm>
              <a:custGeom>
                <a:avLst/>
                <a:gdLst>
                  <a:gd name="T0" fmla="*/ 162 w 258"/>
                  <a:gd name="T1" fmla="*/ 132 h 166"/>
                  <a:gd name="T2" fmla="*/ 258 w 258"/>
                  <a:gd name="T3" fmla="*/ 0 h 166"/>
                  <a:gd name="T4" fmla="*/ 0 w 258"/>
                  <a:gd name="T5" fmla="*/ 149 h 166"/>
                  <a:gd name="T6" fmla="*/ 162 w 258"/>
                  <a:gd name="T7" fmla="*/ 132 h 166"/>
                </a:gdLst>
                <a:ahLst/>
                <a:cxnLst>
                  <a:cxn ang="0">
                    <a:pos x="T0" y="T1"/>
                  </a:cxn>
                  <a:cxn ang="0">
                    <a:pos x="T2" y="T3"/>
                  </a:cxn>
                  <a:cxn ang="0">
                    <a:pos x="T4" y="T5"/>
                  </a:cxn>
                  <a:cxn ang="0">
                    <a:pos x="T6" y="T7"/>
                  </a:cxn>
                </a:cxnLst>
                <a:rect l="0" t="0" r="r" b="b"/>
                <a:pathLst>
                  <a:path w="258" h="166">
                    <a:moveTo>
                      <a:pt x="162" y="132"/>
                    </a:moveTo>
                    <a:cubicBezTo>
                      <a:pt x="214" y="102"/>
                      <a:pt x="247" y="54"/>
                      <a:pt x="258" y="0"/>
                    </a:cubicBezTo>
                    <a:cubicBezTo>
                      <a:pt x="0" y="149"/>
                      <a:pt x="0" y="149"/>
                      <a:pt x="0" y="149"/>
                    </a:cubicBezTo>
                    <a:cubicBezTo>
                      <a:pt x="52" y="166"/>
                      <a:pt x="111" y="162"/>
                      <a:pt x="162"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70" name="Freeform 61">
                <a:extLst>
                  <a:ext uri="{FF2B5EF4-FFF2-40B4-BE49-F238E27FC236}">
                    <a16:creationId xmlns:a16="http://schemas.microsoft.com/office/drawing/2014/main" id="{9AC9E234-4400-46EB-92D7-9B53A68B91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1443038"/>
                <a:ext cx="1228725" cy="790575"/>
              </a:xfrm>
              <a:custGeom>
                <a:avLst/>
                <a:gdLst>
                  <a:gd name="T0" fmla="*/ 95 w 258"/>
                  <a:gd name="T1" fmla="*/ 132 h 166"/>
                  <a:gd name="T2" fmla="*/ 258 w 258"/>
                  <a:gd name="T3" fmla="*/ 149 h 166"/>
                  <a:gd name="T4" fmla="*/ 0 w 258"/>
                  <a:gd name="T5" fmla="*/ 0 h 166"/>
                  <a:gd name="T6" fmla="*/ 95 w 258"/>
                  <a:gd name="T7" fmla="*/ 132 h 166"/>
                </a:gdLst>
                <a:ahLst/>
                <a:cxnLst>
                  <a:cxn ang="0">
                    <a:pos x="T0" y="T1"/>
                  </a:cxn>
                  <a:cxn ang="0">
                    <a:pos x="T2" y="T3"/>
                  </a:cxn>
                  <a:cxn ang="0">
                    <a:pos x="T4" y="T5"/>
                  </a:cxn>
                  <a:cxn ang="0">
                    <a:pos x="T6" y="T7"/>
                  </a:cxn>
                </a:cxnLst>
                <a:rect l="0" t="0" r="r" b="b"/>
                <a:pathLst>
                  <a:path w="258" h="166">
                    <a:moveTo>
                      <a:pt x="95" y="132"/>
                    </a:moveTo>
                    <a:cubicBezTo>
                      <a:pt x="147" y="162"/>
                      <a:pt x="206" y="166"/>
                      <a:pt x="258" y="149"/>
                    </a:cubicBezTo>
                    <a:cubicBezTo>
                      <a:pt x="0" y="0"/>
                      <a:pt x="0" y="0"/>
                      <a:pt x="0" y="0"/>
                    </a:cubicBezTo>
                    <a:cubicBezTo>
                      <a:pt x="11" y="54"/>
                      <a:pt x="44" y="102"/>
                      <a:pt x="95"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71" name="Freeform 78">
                <a:extLst>
                  <a:ext uri="{FF2B5EF4-FFF2-40B4-BE49-F238E27FC236}">
                    <a16:creationId xmlns:a16="http://schemas.microsoft.com/office/drawing/2014/main" id="{A0C06F74-3085-4BB3-9758-D97415975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2205038"/>
                <a:ext cx="1228725" cy="790575"/>
              </a:xfrm>
              <a:custGeom>
                <a:avLst/>
                <a:gdLst>
                  <a:gd name="T0" fmla="*/ 95 w 258"/>
                  <a:gd name="T1" fmla="*/ 132 h 166"/>
                  <a:gd name="T2" fmla="*/ 258 w 258"/>
                  <a:gd name="T3" fmla="*/ 149 h 166"/>
                  <a:gd name="T4" fmla="*/ 0 w 258"/>
                  <a:gd name="T5" fmla="*/ 0 h 166"/>
                  <a:gd name="T6" fmla="*/ 95 w 258"/>
                  <a:gd name="T7" fmla="*/ 132 h 166"/>
                </a:gdLst>
                <a:ahLst/>
                <a:cxnLst>
                  <a:cxn ang="0">
                    <a:pos x="T0" y="T1"/>
                  </a:cxn>
                  <a:cxn ang="0">
                    <a:pos x="T2" y="T3"/>
                  </a:cxn>
                  <a:cxn ang="0">
                    <a:pos x="T4" y="T5"/>
                  </a:cxn>
                  <a:cxn ang="0">
                    <a:pos x="T6" y="T7"/>
                  </a:cxn>
                </a:cxnLst>
                <a:rect l="0" t="0" r="r" b="b"/>
                <a:pathLst>
                  <a:path w="258" h="166">
                    <a:moveTo>
                      <a:pt x="95" y="132"/>
                    </a:moveTo>
                    <a:cubicBezTo>
                      <a:pt x="147" y="162"/>
                      <a:pt x="206" y="166"/>
                      <a:pt x="258" y="149"/>
                    </a:cubicBezTo>
                    <a:cubicBezTo>
                      <a:pt x="0" y="0"/>
                      <a:pt x="0" y="0"/>
                      <a:pt x="0" y="0"/>
                    </a:cubicBezTo>
                    <a:cubicBezTo>
                      <a:pt x="11" y="54"/>
                      <a:pt x="44" y="102"/>
                      <a:pt x="95"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72" name="Freeform 84">
                <a:extLst>
                  <a:ext uri="{FF2B5EF4-FFF2-40B4-BE49-F238E27FC236}">
                    <a16:creationId xmlns:a16="http://schemas.microsoft.com/office/drawing/2014/main" id="{9EA54D9F-32B0-4B48-B93A-B5A9E3DC6B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2967038"/>
                <a:ext cx="1228725" cy="790575"/>
              </a:xfrm>
              <a:custGeom>
                <a:avLst/>
                <a:gdLst>
                  <a:gd name="T0" fmla="*/ 95 w 258"/>
                  <a:gd name="T1" fmla="*/ 132 h 166"/>
                  <a:gd name="T2" fmla="*/ 258 w 258"/>
                  <a:gd name="T3" fmla="*/ 149 h 166"/>
                  <a:gd name="T4" fmla="*/ 0 w 258"/>
                  <a:gd name="T5" fmla="*/ 0 h 166"/>
                  <a:gd name="T6" fmla="*/ 95 w 258"/>
                  <a:gd name="T7" fmla="*/ 132 h 166"/>
                </a:gdLst>
                <a:ahLst/>
                <a:cxnLst>
                  <a:cxn ang="0">
                    <a:pos x="T0" y="T1"/>
                  </a:cxn>
                  <a:cxn ang="0">
                    <a:pos x="T2" y="T3"/>
                  </a:cxn>
                  <a:cxn ang="0">
                    <a:pos x="T4" y="T5"/>
                  </a:cxn>
                  <a:cxn ang="0">
                    <a:pos x="T6" y="T7"/>
                  </a:cxn>
                </a:cxnLst>
                <a:rect l="0" t="0" r="r" b="b"/>
                <a:pathLst>
                  <a:path w="258" h="166">
                    <a:moveTo>
                      <a:pt x="95" y="132"/>
                    </a:moveTo>
                    <a:cubicBezTo>
                      <a:pt x="147" y="162"/>
                      <a:pt x="206" y="166"/>
                      <a:pt x="258" y="149"/>
                    </a:cubicBezTo>
                    <a:cubicBezTo>
                      <a:pt x="0" y="0"/>
                      <a:pt x="0" y="0"/>
                      <a:pt x="0" y="0"/>
                    </a:cubicBezTo>
                    <a:cubicBezTo>
                      <a:pt x="11" y="54"/>
                      <a:pt x="44" y="102"/>
                      <a:pt x="95"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73" name="Freeform 87">
                <a:extLst>
                  <a:ext uri="{FF2B5EF4-FFF2-40B4-BE49-F238E27FC236}">
                    <a16:creationId xmlns:a16="http://schemas.microsoft.com/office/drawing/2014/main" id="{3858A715-B583-4779-A1D2-86822F2CB8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1" y="2967038"/>
                <a:ext cx="1228725" cy="790575"/>
              </a:xfrm>
              <a:custGeom>
                <a:avLst/>
                <a:gdLst>
                  <a:gd name="T0" fmla="*/ 162 w 258"/>
                  <a:gd name="T1" fmla="*/ 132 h 166"/>
                  <a:gd name="T2" fmla="*/ 258 w 258"/>
                  <a:gd name="T3" fmla="*/ 0 h 166"/>
                  <a:gd name="T4" fmla="*/ 0 w 258"/>
                  <a:gd name="T5" fmla="*/ 149 h 166"/>
                  <a:gd name="T6" fmla="*/ 162 w 258"/>
                  <a:gd name="T7" fmla="*/ 132 h 166"/>
                </a:gdLst>
                <a:ahLst/>
                <a:cxnLst>
                  <a:cxn ang="0">
                    <a:pos x="T0" y="T1"/>
                  </a:cxn>
                  <a:cxn ang="0">
                    <a:pos x="T2" y="T3"/>
                  </a:cxn>
                  <a:cxn ang="0">
                    <a:pos x="T4" y="T5"/>
                  </a:cxn>
                  <a:cxn ang="0">
                    <a:pos x="T6" y="T7"/>
                  </a:cxn>
                </a:cxnLst>
                <a:rect l="0" t="0" r="r" b="b"/>
                <a:pathLst>
                  <a:path w="258" h="166">
                    <a:moveTo>
                      <a:pt x="162" y="132"/>
                    </a:moveTo>
                    <a:cubicBezTo>
                      <a:pt x="214" y="102"/>
                      <a:pt x="247" y="54"/>
                      <a:pt x="258" y="0"/>
                    </a:cubicBezTo>
                    <a:cubicBezTo>
                      <a:pt x="0" y="149"/>
                      <a:pt x="0" y="149"/>
                      <a:pt x="0" y="149"/>
                    </a:cubicBezTo>
                    <a:cubicBezTo>
                      <a:pt x="52" y="166"/>
                      <a:pt x="111" y="162"/>
                      <a:pt x="162" y="132"/>
                    </a:cubicBezTo>
                    <a:close/>
                  </a:path>
                </a:pathLst>
              </a:custGeom>
              <a:gradFill flip="none" rotWithShape="1">
                <a:gsLst>
                  <a:gs pos="0">
                    <a:srgbClr val="FFFFFF">
                      <a:alpha val="80000"/>
                    </a:srgbClr>
                  </a:gs>
                  <a:gs pos="100000">
                    <a:srgbClr val="FFFFFF">
                      <a:alpha val="10000"/>
                    </a:srgbClr>
                  </a:gs>
                </a:gsLst>
                <a:lin ang="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74" name="Freeform 60">
                <a:extLst>
                  <a:ext uri="{FF2B5EF4-FFF2-40B4-BE49-F238E27FC236}">
                    <a16:creationId xmlns:a16="http://schemas.microsoft.com/office/drawing/2014/main" id="{ECAE61B9-0396-4F89-85E9-EB174D639A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1" y="280988"/>
                <a:ext cx="319088" cy="1419225"/>
              </a:xfrm>
              <a:custGeom>
                <a:avLst/>
                <a:gdLst>
                  <a:gd name="T0" fmla="*/ 0 w 67"/>
                  <a:gd name="T1" fmla="*/ 0 h 298"/>
                  <a:gd name="T2" fmla="*/ 0 w 67"/>
                  <a:gd name="T3" fmla="*/ 298 h 298"/>
                  <a:gd name="T4" fmla="*/ 67 w 67"/>
                  <a:gd name="T5" fmla="*/ 149 h 298"/>
                  <a:gd name="T6" fmla="*/ 0 w 67"/>
                  <a:gd name="T7" fmla="*/ 0 h 298"/>
                </a:gdLst>
                <a:ahLst/>
                <a:cxnLst>
                  <a:cxn ang="0">
                    <a:pos x="T0" y="T1"/>
                  </a:cxn>
                  <a:cxn ang="0">
                    <a:pos x="T2" y="T3"/>
                  </a:cxn>
                  <a:cxn ang="0">
                    <a:pos x="T4" y="T5"/>
                  </a:cxn>
                  <a:cxn ang="0">
                    <a:pos x="T6" y="T7"/>
                  </a:cxn>
                </a:cxnLst>
                <a:rect l="0" t="0" r="r" b="b"/>
                <a:pathLst>
                  <a:path w="67" h="298">
                    <a:moveTo>
                      <a:pt x="0" y="0"/>
                    </a:moveTo>
                    <a:cubicBezTo>
                      <a:pt x="0" y="298"/>
                      <a:pt x="0" y="298"/>
                      <a:pt x="0" y="298"/>
                    </a:cubicBezTo>
                    <a:cubicBezTo>
                      <a:pt x="41" y="261"/>
                      <a:pt x="67" y="208"/>
                      <a:pt x="67" y="149"/>
                    </a:cubicBezTo>
                    <a:cubicBezTo>
                      <a:pt x="67" y="89"/>
                      <a:pt x="41" y="36"/>
                      <a:pt x="0" y="0"/>
                    </a:cubicBez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75" name="Freeform 59">
                <a:extLst>
                  <a:ext uri="{FF2B5EF4-FFF2-40B4-BE49-F238E27FC236}">
                    <a16:creationId xmlns:a16="http://schemas.microsoft.com/office/drawing/2014/main" id="{46E4F030-726A-40ED-810F-C9F2379183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497013" y="280988"/>
                <a:ext cx="319088" cy="1419225"/>
              </a:xfrm>
              <a:custGeom>
                <a:avLst/>
                <a:gdLst>
                  <a:gd name="T0" fmla="*/ 0 w 67"/>
                  <a:gd name="T1" fmla="*/ 149 h 298"/>
                  <a:gd name="T2" fmla="*/ 67 w 67"/>
                  <a:gd name="T3" fmla="*/ 298 h 298"/>
                  <a:gd name="T4" fmla="*/ 67 w 67"/>
                  <a:gd name="T5" fmla="*/ 0 h 298"/>
                  <a:gd name="T6" fmla="*/ 0 w 67"/>
                  <a:gd name="T7" fmla="*/ 149 h 298"/>
                </a:gdLst>
                <a:ahLst/>
                <a:cxnLst>
                  <a:cxn ang="0">
                    <a:pos x="T0" y="T1"/>
                  </a:cxn>
                  <a:cxn ang="0">
                    <a:pos x="T2" y="T3"/>
                  </a:cxn>
                  <a:cxn ang="0">
                    <a:pos x="T4" y="T5"/>
                  </a:cxn>
                  <a:cxn ang="0">
                    <a:pos x="T6" y="T7"/>
                  </a:cxn>
                </a:cxnLst>
                <a:rect l="0" t="0" r="r" b="b"/>
                <a:pathLst>
                  <a:path w="67" h="298">
                    <a:moveTo>
                      <a:pt x="0" y="149"/>
                    </a:moveTo>
                    <a:cubicBezTo>
                      <a:pt x="0" y="208"/>
                      <a:pt x="26" y="261"/>
                      <a:pt x="67" y="298"/>
                    </a:cubicBezTo>
                    <a:cubicBezTo>
                      <a:pt x="67" y="0"/>
                      <a:pt x="67" y="0"/>
                      <a:pt x="67" y="0"/>
                    </a:cubicBezTo>
                    <a:cubicBezTo>
                      <a:pt x="26" y="36"/>
                      <a:pt x="0" y="89"/>
                      <a:pt x="0" y="149"/>
                    </a:cubicBez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76" name="Freeform 62">
                <a:extLst>
                  <a:ext uri="{FF2B5EF4-FFF2-40B4-BE49-F238E27FC236}">
                    <a16:creationId xmlns:a16="http://schemas.microsoft.com/office/drawing/2014/main" id="{B3148C64-AE70-4F9D-B6CE-5C92B9922B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1390651"/>
                <a:ext cx="1228725" cy="761999"/>
              </a:xfrm>
              <a:custGeom>
                <a:avLst/>
                <a:gdLst>
                  <a:gd name="T0" fmla="*/ 0 w 258"/>
                  <a:gd name="T1" fmla="*/ 17 h 166"/>
                  <a:gd name="T2" fmla="*/ 258 w 258"/>
                  <a:gd name="T3" fmla="*/ 166 h 166"/>
                  <a:gd name="T4" fmla="*/ 162 w 258"/>
                  <a:gd name="T5" fmla="*/ 34 h 166"/>
                  <a:gd name="T6" fmla="*/ 0 w 258"/>
                  <a:gd name="T7" fmla="*/ 17 h 166"/>
                </a:gdLst>
                <a:ahLst/>
                <a:cxnLst>
                  <a:cxn ang="0">
                    <a:pos x="T0" y="T1"/>
                  </a:cxn>
                  <a:cxn ang="0">
                    <a:pos x="T2" y="T3"/>
                  </a:cxn>
                  <a:cxn ang="0">
                    <a:pos x="T4" y="T5"/>
                  </a:cxn>
                  <a:cxn ang="0">
                    <a:pos x="T6" y="T7"/>
                  </a:cxn>
                </a:cxnLst>
                <a:rect l="0" t="0" r="r" b="b"/>
                <a:pathLst>
                  <a:path w="258" h="166">
                    <a:moveTo>
                      <a:pt x="0" y="17"/>
                    </a:moveTo>
                    <a:cubicBezTo>
                      <a:pt x="258" y="166"/>
                      <a:pt x="258" y="166"/>
                      <a:pt x="258" y="166"/>
                    </a:cubicBezTo>
                    <a:cubicBezTo>
                      <a:pt x="247" y="112"/>
                      <a:pt x="213" y="63"/>
                      <a:pt x="162" y="34"/>
                    </a:cubicBezTo>
                    <a:cubicBezTo>
                      <a:pt x="111" y="4"/>
                      <a:pt x="52" y="0"/>
                      <a:pt x="0" y="17"/>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77" name="Freeform 65">
                <a:extLst>
                  <a:ext uri="{FF2B5EF4-FFF2-40B4-BE49-F238E27FC236}">
                    <a16:creationId xmlns:a16="http://schemas.microsoft.com/office/drawing/2014/main" id="{78C97992-BC56-40D7-A639-3D314871C8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1" y="1362075"/>
                <a:ext cx="1228725" cy="790575"/>
              </a:xfrm>
              <a:custGeom>
                <a:avLst/>
                <a:gdLst>
                  <a:gd name="T0" fmla="*/ 0 w 258"/>
                  <a:gd name="T1" fmla="*/ 166 h 166"/>
                  <a:gd name="T2" fmla="*/ 258 w 258"/>
                  <a:gd name="T3" fmla="*/ 17 h 166"/>
                  <a:gd name="T4" fmla="*/ 96 w 258"/>
                  <a:gd name="T5" fmla="*/ 34 h 166"/>
                  <a:gd name="T6" fmla="*/ 0 w 258"/>
                  <a:gd name="T7" fmla="*/ 166 h 166"/>
                </a:gdLst>
                <a:ahLst/>
                <a:cxnLst>
                  <a:cxn ang="0">
                    <a:pos x="T0" y="T1"/>
                  </a:cxn>
                  <a:cxn ang="0">
                    <a:pos x="T2" y="T3"/>
                  </a:cxn>
                  <a:cxn ang="0">
                    <a:pos x="T4" y="T5"/>
                  </a:cxn>
                  <a:cxn ang="0">
                    <a:pos x="T6" y="T7"/>
                  </a:cxn>
                </a:cxnLst>
                <a:rect l="0" t="0" r="r" b="b"/>
                <a:pathLst>
                  <a:path w="258" h="166">
                    <a:moveTo>
                      <a:pt x="0" y="166"/>
                    </a:moveTo>
                    <a:cubicBezTo>
                      <a:pt x="258" y="17"/>
                      <a:pt x="258" y="17"/>
                      <a:pt x="258" y="17"/>
                    </a:cubicBezTo>
                    <a:cubicBezTo>
                      <a:pt x="206" y="0"/>
                      <a:pt x="147" y="4"/>
                      <a:pt x="96" y="34"/>
                    </a:cubicBezTo>
                    <a:cubicBezTo>
                      <a:pt x="44" y="63"/>
                      <a:pt x="11" y="112"/>
                      <a:pt x="0" y="166"/>
                    </a:cubicBezTo>
                    <a:close/>
                  </a:path>
                </a:pathLst>
              </a:custGeom>
              <a:gradFill flip="none" rotWithShape="0">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78" name="Freeform 79">
                <a:extLst>
                  <a:ext uri="{FF2B5EF4-FFF2-40B4-BE49-F238E27FC236}">
                    <a16:creationId xmlns:a16="http://schemas.microsoft.com/office/drawing/2014/main" id="{469CAD99-0EFE-4B8E-922B-0C2BCFFD5D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2124075"/>
                <a:ext cx="1228725" cy="790575"/>
              </a:xfrm>
              <a:custGeom>
                <a:avLst/>
                <a:gdLst>
                  <a:gd name="T0" fmla="*/ 0 w 258"/>
                  <a:gd name="T1" fmla="*/ 17 h 166"/>
                  <a:gd name="T2" fmla="*/ 258 w 258"/>
                  <a:gd name="T3" fmla="*/ 166 h 166"/>
                  <a:gd name="T4" fmla="*/ 162 w 258"/>
                  <a:gd name="T5" fmla="*/ 34 h 166"/>
                  <a:gd name="T6" fmla="*/ 0 w 258"/>
                  <a:gd name="T7" fmla="*/ 17 h 166"/>
                </a:gdLst>
                <a:ahLst/>
                <a:cxnLst>
                  <a:cxn ang="0">
                    <a:pos x="T0" y="T1"/>
                  </a:cxn>
                  <a:cxn ang="0">
                    <a:pos x="T2" y="T3"/>
                  </a:cxn>
                  <a:cxn ang="0">
                    <a:pos x="T4" y="T5"/>
                  </a:cxn>
                  <a:cxn ang="0">
                    <a:pos x="T6" y="T7"/>
                  </a:cxn>
                </a:cxnLst>
                <a:rect l="0" t="0" r="r" b="b"/>
                <a:pathLst>
                  <a:path w="258" h="166">
                    <a:moveTo>
                      <a:pt x="0" y="17"/>
                    </a:moveTo>
                    <a:cubicBezTo>
                      <a:pt x="258" y="166"/>
                      <a:pt x="258" y="166"/>
                      <a:pt x="258" y="166"/>
                    </a:cubicBezTo>
                    <a:cubicBezTo>
                      <a:pt x="247" y="112"/>
                      <a:pt x="213" y="63"/>
                      <a:pt x="162" y="34"/>
                    </a:cubicBezTo>
                    <a:cubicBezTo>
                      <a:pt x="111" y="4"/>
                      <a:pt x="52" y="0"/>
                      <a:pt x="0" y="17"/>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79" name="Freeform 82">
                <a:extLst>
                  <a:ext uri="{FF2B5EF4-FFF2-40B4-BE49-F238E27FC236}">
                    <a16:creationId xmlns:a16="http://schemas.microsoft.com/office/drawing/2014/main" id="{1D00B441-E5A3-4411-9B05-8E09BFF62D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1" y="2124075"/>
                <a:ext cx="1228725" cy="790575"/>
              </a:xfrm>
              <a:custGeom>
                <a:avLst/>
                <a:gdLst>
                  <a:gd name="T0" fmla="*/ 0 w 258"/>
                  <a:gd name="T1" fmla="*/ 166 h 166"/>
                  <a:gd name="T2" fmla="*/ 258 w 258"/>
                  <a:gd name="T3" fmla="*/ 17 h 166"/>
                  <a:gd name="T4" fmla="*/ 96 w 258"/>
                  <a:gd name="T5" fmla="*/ 34 h 166"/>
                  <a:gd name="T6" fmla="*/ 0 w 258"/>
                  <a:gd name="T7" fmla="*/ 166 h 166"/>
                </a:gdLst>
                <a:ahLst/>
                <a:cxnLst>
                  <a:cxn ang="0">
                    <a:pos x="T0" y="T1"/>
                  </a:cxn>
                  <a:cxn ang="0">
                    <a:pos x="T2" y="T3"/>
                  </a:cxn>
                  <a:cxn ang="0">
                    <a:pos x="T4" y="T5"/>
                  </a:cxn>
                  <a:cxn ang="0">
                    <a:pos x="T6" y="T7"/>
                  </a:cxn>
                </a:cxnLst>
                <a:rect l="0" t="0" r="r" b="b"/>
                <a:pathLst>
                  <a:path w="258" h="166">
                    <a:moveTo>
                      <a:pt x="0" y="166"/>
                    </a:moveTo>
                    <a:cubicBezTo>
                      <a:pt x="258" y="17"/>
                      <a:pt x="258" y="17"/>
                      <a:pt x="258" y="17"/>
                    </a:cubicBezTo>
                    <a:cubicBezTo>
                      <a:pt x="206" y="0"/>
                      <a:pt x="147" y="4"/>
                      <a:pt x="96" y="34"/>
                    </a:cubicBezTo>
                    <a:cubicBezTo>
                      <a:pt x="44" y="63"/>
                      <a:pt x="11" y="112"/>
                      <a:pt x="0" y="166"/>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80" name="Freeform 85">
                <a:extLst>
                  <a:ext uri="{FF2B5EF4-FFF2-40B4-BE49-F238E27FC236}">
                    <a16:creationId xmlns:a16="http://schemas.microsoft.com/office/drawing/2014/main" id="{3FFE4E0B-A703-4655-B55F-44B3A3902F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2886075"/>
                <a:ext cx="1228725" cy="790575"/>
              </a:xfrm>
              <a:custGeom>
                <a:avLst/>
                <a:gdLst>
                  <a:gd name="T0" fmla="*/ 0 w 258"/>
                  <a:gd name="T1" fmla="*/ 17 h 166"/>
                  <a:gd name="T2" fmla="*/ 258 w 258"/>
                  <a:gd name="T3" fmla="*/ 166 h 166"/>
                  <a:gd name="T4" fmla="*/ 162 w 258"/>
                  <a:gd name="T5" fmla="*/ 34 h 166"/>
                  <a:gd name="T6" fmla="*/ 0 w 258"/>
                  <a:gd name="T7" fmla="*/ 17 h 166"/>
                </a:gdLst>
                <a:ahLst/>
                <a:cxnLst>
                  <a:cxn ang="0">
                    <a:pos x="T0" y="T1"/>
                  </a:cxn>
                  <a:cxn ang="0">
                    <a:pos x="T2" y="T3"/>
                  </a:cxn>
                  <a:cxn ang="0">
                    <a:pos x="T4" y="T5"/>
                  </a:cxn>
                  <a:cxn ang="0">
                    <a:pos x="T6" y="T7"/>
                  </a:cxn>
                </a:cxnLst>
                <a:rect l="0" t="0" r="r" b="b"/>
                <a:pathLst>
                  <a:path w="258" h="166">
                    <a:moveTo>
                      <a:pt x="0" y="17"/>
                    </a:moveTo>
                    <a:cubicBezTo>
                      <a:pt x="258" y="166"/>
                      <a:pt x="258" y="166"/>
                      <a:pt x="258" y="166"/>
                    </a:cubicBezTo>
                    <a:cubicBezTo>
                      <a:pt x="247" y="112"/>
                      <a:pt x="213" y="63"/>
                      <a:pt x="162" y="34"/>
                    </a:cubicBezTo>
                    <a:cubicBezTo>
                      <a:pt x="111" y="4"/>
                      <a:pt x="52" y="0"/>
                      <a:pt x="0" y="17"/>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81" name="Freeform 88">
                <a:extLst>
                  <a:ext uri="{FF2B5EF4-FFF2-40B4-BE49-F238E27FC236}">
                    <a16:creationId xmlns:a16="http://schemas.microsoft.com/office/drawing/2014/main" id="{F19632C2-B953-4CD1-9EAA-5C1FEA3EFD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816101" y="2886075"/>
                <a:ext cx="1228725" cy="790575"/>
              </a:xfrm>
              <a:custGeom>
                <a:avLst/>
                <a:gdLst>
                  <a:gd name="T0" fmla="*/ 0 w 258"/>
                  <a:gd name="T1" fmla="*/ 166 h 166"/>
                  <a:gd name="T2" fmla="*/ 258 w 258"/>
                  <a:gd name="T3" fmla="*/ 17 h 166"/>
                  <a:gd name="T4" fmla="*/ 96 w 258"/>
                  <a:gd name="T5" fmla="*/ 34 h 166"/>
                  <a:gd name="T6" fmla="*/ 0 w 258"/>
                  <a:gd name="T7" fmla="*/ 166 h 166"/>
                </a:gdLst>
                <a:ahLst/>
                <a:cxnLst>
                  <a:cxn ang="0">
                    <a:pos x="T0" y="T1"/>
                  </a:cxn>
                  <a:cxn ang="0">
                    <a:pos x="T2" y="T3"/>
                  </a:cxn>
                  <a:cxn ang="0">
                    <a:pos x="T4" y="T5"/>
                  </a:cxn>
                  <a:cxn ang="0">
                    <a:pos x="T6" y="T7"/>
                  </a:cxn>
                </a:cxnLst>
                <a:rect l="0" t="0" r="r" b="b"/>
                <a:pathLst>
                  <a:path w="258" h="166">
                    <a:moveTo>
                      <a:pt x="0" y="166"/>
                    </a:moveTo>
                    <a:cubicBezTo>
                      <a:pt x="258" y="17"/>
                      <a:pt x="258" y="17"/>
                      <a:pt x="258" y="17"/>
                    </a:cubicBezTo>
                    <a:cubicBezTo>
                      <a:pt x="206" y="0"/>
                      <a:pt x="147" y="4"/>
                      <a:pt x="96" y="34"/>
                    </a:cubicBezTo>
                    <a:cubicBezTo>
                      <a:pt x="44" y="63"/>
                      <a:pt x="11" y="112"/>
                      <a:pt x="0" y="166"/>
                    </a:cubicBezTo>
                    <a:close/>
                  </a:path>
                </a:pathLst>
              </a:custGeom>
              <a:gradFill flip="none" rotWithShape="1">
                <a:gsLst>
                  <a:gs pos="0">
                    <a:srgbClr val="FFFFFF">
                      <a:alpha val="80000"/>
                    </a:srgbClr>
                  </a:gs>
                  <a:gs pos="100000">
                    <a:srgbClr val="FFFFFF">
                      <a:alpha val="20000"/>
                    </a:srgbClr>
                  </a:gs>
                </a:gsLst>
                <a:lin ang="108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82" name="Group 81">
                <a:extLst>
                  <a:ext uri="{FF2B5EF4-FFF2-40B4-BE49-F238E27FC236}">
                    <a16:creationId xmlns:a16="http://schemas.microsoft.com/office/drawing/2014/main" id="{DBDC3951-9E4C-4062-9B43-3038D9058A6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87376" y="280988"/>
                <a:ext cx="2457450" cy="3838575"/>
                <a:chOff x="587376" y="280988"/>
                <a:chExt cx="2457450" cy="3838575"/>
              </a:xfrm>
            </p:grpSpPr>
            <p:sp>
              <p:nvSpPr>
                <p:cNvPr id="83" name="Line 63">
                  <a:extLst>
                    <a:ext uri="{FF2B5EF4-FFF2-40B4-BE49-F238E27FC236}">
                      <a16:creationId xmlns:a16="http://schemas.microsoft.com/office/drawing/2014/main" id="{2764EF0E-A104-46C9-B242-778009E49E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1443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4" name="Line 66">
                  <a:extLst>
                    <a:ext uri="{FF2B5EF4-FFF2-40B4-BE49-F238E27FC236}">
                      <a16:creationId xmlns:a16="http://schemas.microsoft.com/office/drawing/2014/main" id="{D0A8B652-41E0-456C-9C9F-1F0EC00891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816101" y="1443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5" name="Line 67">
                  <a:extLst>
                    <a:ext uri="{FF2B5EF4-FFF2-40B4-BE49-F238E27FC236}">
                      <a16:creationId xmlns:a16="http://schemas.microsoft.com/office/drawing/2014/main" id="{802E547A-C876-460C-B6A4-BCE8D39DA0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816101" y="280988"/>
                  <a:ext cx="0" cy="3838575"/>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6" name="Line 80">
                  <a:extLst>
                    <a:ext uri="{FF2B5EF4-FFF2-40B4-BE49-F238E27FC236}">
                      <a16:creationId xmlns:a16="http://schemas.microsoft.com/office/drawing/2014/main" id="{00363E6C-7B8D-4E1D-A93E-E73306E130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2205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7" name="Line 83">
                  <a:extLst>
                    <a:ext uri="{FF2B5EF4-FFF2-40B4-BE49-F238E27FC236}">
                      <a16:creationId xmlns:a16="http://schemas.microsoft.com/office/drawing/2014/main" id="{206E174F-B8D0-4FFD-A1B5-56BFC5CCE9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816101" y="2205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8" name="Line 86">
                  <a:extLst>
                    <a:ext uri="{FF2B5EF4-FFF2-40B4-BE49-F238E27FC236}">
                      <a16:creationId xmlns:a16="http://schemas.microsoft.com/office/drawing/2014/main" id="{3A10191E-76B5-4841-B32D-0DF6EAB639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587376" y="2967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89" name="Line 89">
                  <a:extLst>
                    <a:ext uri="{FF2B5EF4-FFF2-40B4-BE49-F238E27FC236}">
                      <a16:creationId xmlns:a16="http://schemas.microsoft.com/office/drawing/2014/main" id="{CF67EF0B-5FE7-4D99-8B38-95B1706F07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1816101" y="2967038"/>
                  <a:ext cx="1228725" cy="709613"/>
                </a:xfrm>
                <a:prstGeom prst="line">
                  <a:avLst/>
                </a:prstGeom>
                <a:noFill/>
                <a:ln w="12700" cap="rnd">
                  <a:solidFill>
                    <a:srgbClr val="FFFFFF"/>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grpSp>
          <p:nvGrpSpPr>
            <p:cNvPr id="50" name="Group 49">
              <a:extLst>
                <a:ext uri="{FF2B5EF4-FFF2-40B4-BE49-F238E27FC236}">
                  <a16:creationId xmlns:a16="http://schemas.microsoft.com/office/drawing/2014/main" id="{0B39CF0F-2997-4D96-8F17-211C97D87DB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3500000">
              <a:off x="480743" y="3311698"/>
              <a:ext cx="1785984" cy="2211229"/>
              <a:chOff x="3125006" y="3171595"/>
              <a:chExt cx="1785984" cy="2211229"/>
            </a:xfrm>
          </p:grpSpPr>
          <p:grpSp>
            <p:nvGrpSpPr>
              <p:cNvPr id="60" name="Group 59">
                <a:extLst>
                  <a:ext uri="{FF2B5EF4-FFF2-40B4-BE49-F238E27FC236}">
                    <a16:creationId xmlns:a16="http://schemas.microsoft.com/office/drawing/2014/main" id="{6408937D-7FFE-4D6C-AF79-1F60035CC7C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136819" y="3174345"/>
                <a:ext cx="1760933" cy="2208479"/>
                <a:chOff x="4749017" y="2998646"/>
                <a:chExt cx="1760933" cy="2208479"/>
              </a:xfrm>
            </p:grpSpPr>
            <p:cxnSp>
              <p:nvCxnSpPr>
                <p:cNvPr id="64" name="Straight Connector 63">
                  <a:extLst>
                    <a:ext uri="{FF2B5EF4-FFF2-40B4-BE49-F238E27FC236}">
                      <a16:creationId xmlns:a16="http://schemas.microsoft.com/office/drawing/2014/main" id="{749AA60A-BD5D-4647-AE8A-DF411C654BD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5630197" y="2998646"/>
                  <a:ext cx="0" cy="2208479"/>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3F335D2B-768D-4700-A35C-F54A7BD3525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rot="10800000" flipH="1">
                  <a:off x="4749017" y="4416771"/>
                  <a:ext cx="1760933"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
              <p:nvSpPr>
                <p:cNvPr id="66" name="Rectangle 30">
                  <a:extLst>
                    <a:ext uri="{FF2B5EF4-FFF2-40B4-BE49-F238E27FC236}">
                      <a16:creationId xmlns:a16="http://schemas.microsoft.com/office/drawing/2014/main" id="{B6F1EDEE-EDB1-4759-9339-8F60B631A3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3500000">
                  <a:off x="5136242" y="3224252"/>
                  <a:ext cx="987915" cy="987915"/>
                </a:xfrm>
                <a:custGeom>
                  <a:avLst/>
                  <a:gdLst>
                    <a:gd name="connsiteX0" fmla="*/ 0 w 1302493"/>
                    <a:gd name="connsiteY0" fmla="*/ 0 h 1302493"/>
                    <a:gd name="connsiteX1" fmla="*/ 1302493 w 1302493"/>
                    <a:gd name="connsiteY1" fmla="*/ 0 h 1302493"/>
                    <a:gd name="connsiteX2" fmla="*/ 1302493 w 1302493"/>
                    <a:gd name="connsiteY2" fmla="*/ 1302493 h 1302493"/>
                    <a:gd name="connsiteX3" fmla="*/ 0 w 1302493"/>
                    <a:gd name="connsiteY3" fmla="*/ 1302493 h 1302493"/>
                    <a:gd name="connsiteX4" fmla="*/ 0 w 1302493"/>
                    <a:gd name="connsiteY4" fmla="*/ 0 h 1302493"/>
                    <a:gd name="connsiteX0" fmla="*/ 1302493 w 1393933"/>
                    <a:gd name="connsiteY0" fmla="*/ 1302493 h 1393933"/>
                    <a:gd name="connsiteX1" fmla="*/ 0 w 1393933"/>
                    <a:gd name="connsiteY1" fmla="*/ 1302493 h 1393933"/>
                    <a:gd name="connsiteX2" fmla="*/ 0 w 1393933"/>
                    <a:gd name="connsiteY2" fmla="*/ 0 h 1393933"/>
                    <a:gd name="connsiteX3" fmla="*/ 1302493 w 1393933"/>
                    <a:gd name="connsiteY3" fmla="*/ 0 h 1393933"/>
                    <a:gd name="connsiteX4" fmla="*/ 1393933 w 1393933"/>
                    <a:gd name="connsiteY4" fmla="*/ 1393933 h 1393933"/>
                    <a:gd name="connsiteX0" fmla="*/ 0 w 1393933"/>
                    <a:gd name="connsiteY0" fmla="*/ 1302493 h 1393933"/>
                    <a:gd name="connsiteX1" fmla="*/ 0 w 1393933"/>
                    <a:gd name="connsiteY1" fmla="*/ 0 h 1393933"/>
                    <a:gd name="connsiteX2" fmla="*/ 1302493 w 1393933"/>
                    <a:gd name="connsiteY2" fmla="*/ 0 h 1393933"/>
                    <a:gd name="connsiteX3" fmla="*/ 1393933 w 1393933"/>
                    <a:gd name="connsiteY3" fmla="*/ 1393933 h 1393933"/>
                    <a:gd name="connsiteX0" fmla="*/ 0 w 1302493"/>
                    <a:gd name="connsiteY0" fmla="*/ 1302493 h 1302493"/>
                    <a:gd name="connsiteX1" fmla="*/ 0 w 1302493"/>
                    <a:gd name="connsiteY1" fmla="*/ 0 h 1302493"/>
                    <a:gd name="connsiteX2" fmla="*/ 1302493 w 1302493"/>
                    <a:gd name="connsiteY2" fmla="*/ 0 h 1302493"/>
                  </a:gdLst>
                  <a:ahLst/>
                  <a:cxnLst>
                    <a:cxn ang="0">
                      <a:pos x="connsiteX0" y="connsiteY0"/>
                    </a:cxn>
                    <a:cxn ang="0">
                      <a:pos x="connsiteX1" y="connsiteY1"/>
                    </a:cxn>
                    <a:cxn ang="0">
                      <a:pos x="connsiteX2" y="connsiteY2"/>
                    </a:cxn>
                  </a:cxnLst>
                  <a:rect l="l" t="t" r="r" b="b"/>
                  <a:pathLst>
                    <a:path w="1302493" h="1302493">
                      <a:moveTo>
                        <a:pt x="0" y="1302493"/>
                      </a:moveTo>
                      <a:lnTo>
                        <a:pt x="0" y="0"/>
                      </a:lnTo>
                      <a:lnTo>
                        <a:pt x="1302493" y="0"/>
                      </a:lnTo>
                    </a:path>
                  </a:pathLst>
                </a:cu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7" name="Rectangle 30">
                  <a:extLst>
                    <a:ext uri="{FF2B5EF4-FFF2-40B4-BE49-F238E27FC236}">
                      <a16:creationId xmlns:a16="http://schemas.microsoft.com/office/drawing/2014/main" id="{305D4D3B-BD5E-44BE-BE6A-4C91845930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3500000">
                  <a:off x="5327037" y="3070731"/>
                  <a:ext cx="606323" cy="606323"/>
                </a:xfrm>
                <a:custGeom>
                  <a:avLst/>
                  <a:gdLst>
                    <a:gd name="connsiteX0" fmla="*/ 0 w 1302493"/>
                    <a:gd name="connsiteY0" fmla="*/ 0 h 1302493"/>
                    <a:gd name="connsiteX1" fmla="*/ 1302493 w 1302493"/>
                    <a:gd name="connsiteY1" fmla="*/ 0 h 1302493"/>
                    <a:gd name="connsiteX2" fmla="*/ 1302493 w 1302493"/>
                    <a:gd name="connsiteY2" fmla="*/ 1302493 h 1302493"/>
                    <a:gd name="connsiteX3" fmla="*/ 0 w 1302493"/>
                    <a:gd name="connsiteY3" fmla="*/ 1302493 h 1302493"/>
                    <a:gd name="connsiteX4" fmla="*/ 0 w 1302493"/>
                    <a:gd name="connsiteY4" fmla="*/ 0 h 1302493"/>
                    <a:gd name="connsiteX0" fmla="*/ 1302493 w 1393933"/>
                    <a:gd name="connsiteY0" fmla="*/ 1302493 h 1393933"/>
                    <a:gd name="connsiteX1" fmla="*/ 0 w 1393933"/>
                    <a:gd name="connsiteY1" fmla="*/ 1302493 h 1393933"/>
                    <a:gd name="connsiteX2" fmla="*/ 0 w 1393933"/>
                    <a:gd name="connsiteY2" fmla="*/ 0 h 1393933"/>
                    <a:gd name="connsiteX3" fmla="*/ 1302493 w 1393933"/>
                    <a:gd name="connsiteY3" fmla="*/ 0 h 1393933"/>
                    <a:gd name="connsiteX4" fmla="*/ 1393933 w 1393933"/>
                    <a:gd name="connsiteY4" fmla="*/ 1393933 h 1393933"/>
                    <a:gd name="connsiteX0" fmla="*/ 0 w 1393933"/>
                    <a:gd name="connsiteY0" fmla="*/ 1302493 h 1393933"/>
                    <a:gd name="connsiteX1" fmla="*/ 0 w 1393933"/>
                    <a:gd name="connsiteY1" fmla="*/ 0 h 1393933"/>
                    <a:gd name="connsiteX2" fmla="*/ 1302493 w 1393933"/>
                    <a:gd name="connsiteY2" fmla="*/ 0 h 1393933"/>
                    <a:gd name="connsiteX3" fmla="*/ 1393933 w 1393933"/>
                    <a:gd name="connsiteY3" fmla="*/ 1393933 h 1393933"/>
                    <a:gd name="connsiteX0" fmla="*/ 0 w 1302493"/>
                    <a:gd name="connsiteY0" fmla="*/ 1302493 h 1302493"/>
                    <a:gd name="connsiteX1" fmla="*/ 0 w 1302493"/>
                    <a:gd name="connsiteY1" fmla="*/ 0 h 1302493"/>
                    <a:gd name="connsiteX2" fmla="*/ 1302493 w 1302493"/>
                    <a:gd name="connsiteY2" fmla="*/ 0 h 1302493"/>
                  </a:gdLst>
                  <a:ahLst/>
                  <a:cxnLst>
                    <a:cxn ang="0">
                      <a:pos x="connsiteX0" y="connsiteY0"/>
                    </a:cxn>
                    <a:cxn ang="0">
                      <a:pos x="connsiteX1" y="connsiteY1"/>
                    </a:cxn>
                    <a:cxn ang="0">
                      <a:pos x="connsiteX2" y="connsiteY2"/>
                    </a:cxn>
                  </a:cxnLst>
                  <a:rect l="l" t="t" r="r" b="b"/>
                  <a:pathLst>
                    <a:path w="1302493" h="1302493">
                      <a:moveTo>
                        <a:pt x="0" y="1302493"/>
                      </a:moveTo>
                      <a:lnTo>
                        <a:pt x="0" y="0"/>
                      </a:lnTo>
                      <a:lnTo>
                        <a:pt x="1302493" y="0"/>
                      </a:lnTo>
                    </a:path>
                  </a:pathLst>
                </a:cu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61" name="Group 60">
                <a:extLst>
                  <a:ext uri="{FF2B5EF4-FFF2-40B4-BE49-F238E27FC236}">
                    <a16:creationId xmlns:a16="http://schemas.microsoft.com/office/drawing/2014/main" id="{30748E9E-1F8D-4FB9-89D6-F5B35B5049F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125006" y="3171595"/>
                <a:ext cx="1785984" cy="1799739"/>
                <a:chOff x="6879836" y="3516901"/>
                <a:chExt cx="1785984" cy="1799739"/>
              </a:xfrm>
            </p:grpSpPr>
            <p:sp>
              <p:nvSpPr>
                <p:cNvPr id="62" name="Freeform: Shape 61">
                  <a:extLst>
                    <a:ext uri="{FF2B5EF4-FFF2-40B4-BE49-F238E27FC236}">
                      <a16:creationId xmlns:a16="http://schemas.microsoft.com/office/drawing/2014/main" id="{B56CFFBA-D942-451F-B4E0-133DEA264B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79836" y="3521665"/>
                  <a:ext cx="892801" cy="1794975"/>
                </a:xfrm>
                <a:custGeom>
                  <a:avLst/>
                  <a:gdLst>
                    <a:gd name="connsiteX0" fmla="*/ 892801 w 892801"/>
                    <a:gd name="connsiteY0" fmla="*/ 0 h 1794975"/>
                    <a:gd name="connsiteX1" fmla="*/ 892801 w 892801"/>
                    <a:gd name="connsiteY1" fmla="*/ 1434622 h 1794975"/>
                    <a:gd name="connsiteX2" fmla="*/ 845919 w 892801"/>
                    <a:gd name="connsiteY2" fmla="*/ 1533379 h 1794975"/>
                    <a:gd name="connsiteX3" fmla="*/ 440820 w 892801"/>
                    <a:gd name="connsiteY3" fmla="*/ 1794916 h 1794975"/>
                    <a:gd name="connsiteX4" fmla="*/ 379878 w 892801"/>
                    <a:gd name="connsiteY4" fmla="*/ 1791253 h 1794975"/>
                    <a:gd name="connsiteX5" fmla="*/ 763083 w 892801"/>
                    <a:gd name="connsiteY5" fmla="*/ 100140 h 1794975"/>
                    <a:gd name="connsiteX6" fmla="*/ 892801 w 892801"/>
                    <a:gd name="connsiteY6" fmla="*/ 0 h 179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2801" h="1794975">
                      <a:moveTo>
                        <a:pt x="892801" y="0"/>
                      </a:moveTo>
                      <a:lnTo>
                        <a:pt x="892801" y="1434622"/>
                      </a:lnTo>
                      <a:lnTo>
                        <a:pt x="845919" y="1533379"/>
                      </a:lnTo>
                      <a:cubicBezTo>
                        <a:pt x="735106" y="1711682"/>
                        <a:pt x="584368" y="1792418"/>
                        <a:pt x="440820" y="1794916"/>
                      </a:cubicBezTo>
                      <a:cubicBezTo>
                        <a:pt x="420314" y="1795273"/>
                        <a:pt x="399954" y="1794033"/>
                        <a:pt x="379878" y="1791253"/>
                      </a:cubicBezTo>
                      <a:cubicBezTo>
                        <a:pt x="-41718" y="1732871"/>
                        <a:pt x="-338017" y="995203"/>
                        <a:pt x="763083" y="100140"/>
                      </a:cubicBezTo>
                      <a:lnTo>
                        <a:pt x="892801" y="0"/>
                      </a:ln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solidFill>
                      <a:schemeClr val="tx1"/>
                    </a:solidFill>
                  </a:endParaRPr>
                </a:p>
              </p:txBody>
            </p:sp>
            <p:sp>
              <p:nvSpPr>
                <p:cNvPr id="63" name="Freeform: Shape 62">
                  <a:extLst>
                    <a:ext uri="{FF2B5EF4-FFF2-40B4-BE49-F238E27FC236}">
                      <a16:creationId xmlns:a16="http://schemas.microsoft.com/office/drawing/2014/main" id="{1B25F38B-03B2-435D-82ED-142D2AB4D1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72637" y="3516901"/>
                  <a:ext cx="893183" cy="1795123"/>
                </a:xfrm>
                <a:custGeom>
                  <a:avLst/>
                  <a:gdLst>
                    <a:gd name="connsiteX0" fmla="*/ 191 w 893183"/>
                    <a:gd name="connsiteY0" fmla="*/ 0 h 1795123"/>
                    <a:gd name="connsiteX1" fmla="*/ 130101 w 893183"/>
                    <a:gd name="connsiteY1" fmla="*/ 100288 h 1795123"/>
                    <a:gd name="connsiteX2" fmla="*/ 513306 w 893183"/>
                    <a:gd name="connsiteY2" fmla="*/ 1791401 h 1795123"/>
                    <a:gd name="connsiteX3" fmla="*/ 47265 w 893183"/>
                    <a:gd name="connsiteY3" fmla="*/ 1533527 h 1795123"/>
                    <a:gd name="connsiteX4" fmla="*/ 192 w 893183"/>
                    <a:gd name="connsiteY4" fmla="*/ 1434367 h 1795123"/>
                    <a:gd name="connsiteX5" fmla="*/ 192 w 893183"/>
                    <a:gd name="connsiteY5" fmla="*/ 1438981 h 1795123"/>
                    <a:gd name="connsiteX6" fmla="*/ 0 w 893183"/>
                    <a:gd name="connsiteY6" fmla="*/ 1439386 h 1795123"/>
                    <a:gd name="connsiteX7" fmla="*/ 0 w 893183"/>
                    <a:gd name="connsiteY7" fmla="*/ 4764 h 1795123"/>
                    <a:gd name="connsiteX8" fmla="*/ 191 w 893183"/>
                    <a:gd name="connsiteY8" fmla="*/ 4616 h 1795123"/>
                    <a:gd name="connsiteX9" fmla="*/ 191 w 893183"/>
                    <a:gd name="connsiteY9" fmla="*/ 0 h 1795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93183" h="1795123">
                      <a:moveTo>
                        <a:pt x="191" y="0"/>
                      </a:moveTo>
                      <a:lnTo>
                        <a:pt x="130101" y="100288"/>
                      </a:lnTo>
                      <a:cubicBezTo>
                        <a:pt x="1231201" y="995351"/>
                        <a:pt x="934902" y="1733019"/>
                        <a:pt x="513306" y="1791401"/>
                      </a:cubicBezTo>
                      <a:cubicBezTo>
                        <a:pt x="352699" y="1813642"/>
                        <a:pt x="173909" y="1737302"/>
                        <a:pt x="47265" y="1533527"/>
                      </a:cubicBezTo>
                      <a:lnTo>
                        <a:pt x="192" y="1434367"/>
                      </a:lnTo>
                      <a:lnTo>
                        <a:pt x="192" y="1438981"/>
                      </a:lnTo>
                      <a:lnTo>
                        <a:pt x="0" y="1439386"/>
                      </a:lnTo>
                      <a:lnTo>
                        <a:pt x="0" y="4764"/>
                      </a:lnTo>
                      <a:lnTo>
                        <a:pt x="191" y="4616"/>
                      </a:lnTo>
                      <a:lnTo>
                        <a:pt x="191" y="0"/>
                      </a:ln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solidFill>
                      <a:schemeClr val="tx1"/>
                    </a:solidFill>
                  </a:endParaRPr>
                </a:p>
              </p:txBody>
            </p:sp>
          </p:grpSp>
        </p:grpSp>
        <p:grpSp>
          <p:nvGrpSpPr>
            <p:cNvPr id="51" name="Group 50">
              <a:extLst>
                <a:ext uri="{FF2B5EF4-FFF2-40B4-BE49-F238E27FC236}">
                  <a16:creationId xmlns:a16="http://schemas.microsoft.com/office/drawing/2014/main" id="{E1A0A593-F414-4B02-A355-AC7A50A7E08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a:off x="555957" y="5230097"/>
              <a:ext cx="641183" cy="1069728"/>
              <a:chOff x="6484112" y="2967038"/>
              <a:chExt cx="641183" cy="1069728"/>
            </a:xfrm>
          </p:grpSpPr>
          <p:grpSp>
            <p:nvGrpSpPr>
              <p:cNvPr id="52" name="Group 51">
                <a:extLst>
                  <a:ext uri="{FF2B5EF4-FFF2-40B4-BE49-F238E27FC236}">
                    <a16:creationId xmlns:a16="http://schemas.microsoft.com/office/drawing/2014/main" id="{1BA06E81-194E-43F2-B418-BF8101EAAE2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808136" y="2967038"/>
                <a:ext cx="317159" cy="932400"/>
                <a:chOff x="6808136" y="2967038"/>
                <a:chExt cx="317159" cy="932400"/>
              </a:xfrm>
            </p:grpSpPr>
            <p:sp>
              <p:nvSpPr>
                <p:cNvPr id="57" name="Freeform 68">
                  <a:extLst>
                    <a:ext uri="{FF2B5EF4-FFF2-40B4-BE49-F238E27FC236}">
                      <a16:creationId xmlns:a16="http://schemas.microsoft.com/office/drawing/2014/main" id="{ABE6BF78-8FF2-4595-9072-48ACEBE207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808136" y="2967038"/>
                  <a:ext cx="159772" cy="710627"/>
                </a:xfrm>
                <a:custGeom>
                  <a:avLst/>
                  <a:gdLst>
                    <a:gd name="T0" fmla="*/ 0 w 67"/>
                    <a:gd name="T1" fmla="*/ 149 h 298"/>
                    <a:gd name="T2" fmla="*/ 67 w 67"/>
                    <a:gd name="T3" fmla="*/ 298 h 298"/>
                    <a:gd name="T4" fmla="*/ 67 w 67"/>
                    <a:gd name="T5" fmla="*/ 0 h 298"/>
                    <a:gd name="T6" fmla="*/ 0 w 67"/>
                    <a:gd name="T7" fmla="*/ 149 h 298"/>
                  </a:gdLst>
                  <a:ahLst/>
                  <a:cxnLst>
                    <a:cxn ang="0">
                      <a:pos x="T0" y="T1"/>
                    </a:cxn>
                    <a:cxn ang="0">
                      <a:pos x="T2" y="T3"/>
                    </a:cxn>
                    <a:cxn ang="0">
                      <a:pos x="T4" y="T5"/>
                    </a:cxn>
                    <a:cxn ang="0">
                      <a:pos x="T6" y="T7"/>
                    </a:cxn>
                  </a:cxnLst>
                  <a:rect l="0" t="0" r="r" b="b"/>
                  <a:pathLst>
                    <a:path w="67" h="298">
                      <a:moveTo>
                        <a:pt x="0" y="149"/>
                      </a:moveTo>
                      <a:cubicBezTo>
                        <a:pt x="0" y="208"/>
                        <a:pt x="26" y="261"/>
                        <a:pt x="67" y="298"/>
                      </a:cubicBezTo>
                      <a:cubicBezTo>
                        <a:pt x="67" y="0"/>
                        <a:pt x="67" y="0"/>
                        <a:pt x="67" y="0"/>
                      </a:cubicBezTo>
                      <a:cubicBezTo>
                        <a:pt x="26" y="36"/>
                        <a:pt x="0" y="89"/>
                        <a:pt x="0" y="149"/>
                      </a:cubicBez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58" name="Freeform 69">
                  <a:extLst>
                    <a:ext uri="{FF2B5EF4-FFF2-40B4-BE49-F238E27FC236}">
                      <a16:creationId xmlns:a16="http://schemas.microsoft.com/office/drawing/2014/main" id="{E182745B-1C12-49AC-97AD-501D806E9F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967908" y="2967038"/>
                  <a:ext cx="157387" cy="710627"/>
                </a:xfrm>
                <a:custGeom>
                  <a:avLst/>
                  <a:gdLst>
                    <a:gd name="T0" fmla="*/ 0 w 66"/>
                    <a:gd name="T1" fmla="*/ 0 h 298"/>
                    <a:gd name="T2" fmla="*/ 0 w 66"/>
                    <a:gd name="T3" fmla="*/ 298 h 298"/>
                    <a:gd name="T4" fmla="*/ 66 w 66"/>
                    <a:gd name="T5" fmla="*/ 149 h 298"/>
                    <a:gd name="T6" fmla="*/ 0 w 66"/>
                    <a:gd name="T7" fmla="*/ 0 h 298"/>
                  </a:gdLst>
                  <a:ahLst/>
                  <a:cxnLst>
                    <a:cxn ang="0">
                      <a:pos x="T0" y="T1"/>
                    </a:cxn>
                    <a:cxn ang="0">
                      <a:pos x="T2" y="T3"/>
                    </a:cxn>
                    <a:cxn ang="0">
                      <a:pos x="T4" y="T5"/>
                    </a:cxn>
                    <a:cxn ang="0">
                      <a:pos x="T6" y="T7"/>
                    </a:cxn>
                  </a:cxnLst>
                  <a:rect l="0" t="0" r="r" b="b"/>
                  <a:pathLst>
                    <a:path w="66" h="298">
                      <a:moveTo>
                        <a:pt x="0" y="0"/>
                      </a:moveTo>
                      <a:cubicBezTo>
                        <a:pt x="0" y="298"/>
                        <a:pt x="0" y="298"/>
                        <a:pt x="0" y="298"/>
                      </a:cubicBezTo>
                      <a:cubicBezTo>
                        <a:pt x="41" y="261"/>
                        <a:pt x="66" y="208"/>
                        <a:pt x="66" y="149"/>
                      </a:cubicBezTo>
                      <a:cubicBezTo>
                        <a:pt x="66" y="89"/>
                        <a:pt x="41" y="36"/>
                        <a:pt x="0" y="0"/>
                      </a:cubicBez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59" name="Line 70">
                  <a:extLst>
                    <a:ext uri="{FF2B5EF4-FFF2-40B4-BE49-F238E27FC236}">
                      <a16:creationId xmlns:a16="http://schemas.microsoft.com/office/drawing/2014/main" id="{56B38515-A1C4-46D9-AEC6-E55E1CB733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6967908" y="2967038"/>
                  <a:ext cx="0" cy="932400"/>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3" name="Group 52">
                <a:extLst>
                  <a:ext uri="{FF2B5EF4-FFF2-40B4-BE49-F238E27FC236}">
                    <a16:creationId xmlns:a16="http://schemas.microsoft.com/office/drawing/2014/main" id="{C9A4424F-2DA0-4E5A-9291-0A5FCE55751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8900000" flipH="1">
                <a:off x="6484112" y="3104366"/>
                <a:ext cx="317159" cy="932400"/>
                <a:chOff x="6808136" y="2967038"/>
                <a:chExt cx="317159" cy="932400"/>
              </a:xfrm>
            </p:grpSpPr>
            <p:sp>
              <p:nvSpPr>
                <p:cNvPr id="54" name="Freeform 68">
                  <a:extLst>
                    <a:ext uri="{FF2B5EF4-FFF2-40B4-BE49-F238E27FC236}">
                      <a16:creationId xmlns:a16="http://schemas.microsoft.com/office/drawing/2014/main" id="{8609BA22-8E70-41AA-BACA-C9F8A789B2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808136" y="2967038"/>
                  <a:ext cx="159772" cy="710627"/>
                </a:xfrm>
                <a:custGeom>
                  <a:avLst/>
                  <a:gdLst>
                    <a:gd name="T0" fmla="*/ 0 w 67"/>
                    <a:gd name="T1" fmla="*/ 149 h 298"/>
                    <a:gd name="T2" fmla="*/ 67 w 67"/>
                    <a:gd name="T3" fmla="*/ 298 h 298"/>
                    <a:gd name="T4" fmla="*/ 67 w 67"/>
                    <a:gd name="T5" fmla="*/ 0 h 298"/>
                    <a:gd name="T6" fmla="*/ 0 w 67"/>
                    <a:gd name="T7" fmla="*/ 149 h 298"/>
                  </a:gdLst>
                  <a:ahLst/>
                  <a:cxnLst>
                    <a:cxn ang="0">
                      <a:pos x="T0" y="T1"/>
                    </a:cxn>
                    <a:cxn ang="0">
                      <a:pos x="T2" y="T3"/>
                    </a:cxn>
                    <a:cxn ang="0">
                      <a:pos x="T4" y="T5"/>
                    </a:cxn>
                    <a:cxn ang="0">
                      <a:pos x="T6" y="T7"/>
                    </a:cxn>
                  </a:cxnLst>
                  <a:rect l="0" t="0" r="r" b="b"/>
                  <a:pathLst>
                    <a:path w="67" h="298">
                      <a:moveTo>
                        <a:pt x="0" y="149"/>
                      </a:moveTo>
                      <a:cubicBezTo>
                        <a:pt x="0" y="208"/>
                        <a:pt x="26" y="261"/>
                        <a:pt x="67" y="298"/>
                      </a:cubicBezTo>
                      <a:cubicBezTo>
                        <a:pt x="67" y="0"/>
                        <a:pt x="67" y="0"/>
                        <a:pt x="67" y="0"/>
                      </a:cubicBezTo>
                      <a:cubicBezTo>
                        <a:pt x="26" y="36"/>
                        <a:pt x="0" y="89"/>
                        <a:pt x="0" y="149"/>
                      </a:cubicBez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55" name="Freeform 69">
                  <a:extLst>
                    <a:ext uri="{FF2B5EF4-FFF2-40B4-BE49-F238E27FC236}">
                      <a16:creationId xmlns:a16="http://schemas.microsoft.com/office/drawing/2014/main" id="{C2F49FC5-EFC3-4A02-9782-EC06564A94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6967908" y="2967038"/>
                  <a:ext cx="157387" cy="710627"/>
                </a:xfrm>
                <a:custGeom>
                  <a:avLst/>
                  <a:gdLst>
                    <a:gd name="T0" fmla="*/ 0 w 66"/>
                    <a:gd name="T1" fmla="*/ 0 h 298"/>
                    <a:gd name="T2" fmla="*/ 0 w 66"/>
                    <a:gd name="T3" fmla="*/ 298 h 298"/>
                    <a:gd name="T4" fmla="*/ 66 w 66"/>
                    <a:gd name="T5" fmla="*/ 149 h 298"/>
                    <a:gd name="T6" fmla="*/ 0 w 66"/>
                    <a:gd name="T7" fmla="*/ 0 h 298"/>
                  </a:gdLst>
                  <a:ahLst/>
                  <a:cxnLst>
                    <a:cxn ang="0">
                      <a:pos x="T0" y="T1"/>
                    </a:cxn>
                    <a:cxn ang="0">
                      <a:pos x="T2" y="T3"/>
                    </a:cxn>
                    <a:cxn ang="0">
                      <a:pos x="T4" y="T5"/>
                    </a:cxn>
                    <a:cxn ang="0">
                      <a:pos x="T6" y="T7"/>
                    </a:cxn>
                  </a:cxnLst>
                  <a:rect l="0" t="0" r="r" b="b"/>
                  <a:pathLst>
                    <a:path w="66" h="298">
                      <a:moveTo>
                        <a:pt x="0" y="0"/>
                      </a:moveTo>
                      <a:cubicBezTo>
                        <a:pt x="0" y="298"/>
                        <a:pt x="0" y="298"/>
                        <a:pt x="0" y="298"/>
                      </a:cubicBezTo>
                      <a:cubicBezTo>
                        <a:pt x="41" y="261"/>
                        <a:pt x="66" y="208"/>
                        <a:pt x="66" y="149"/>
                      </a:cubicBezTo>
                      <a:cubicBezTo>
                        <a:pt x="66" y="89"/>
                        <a:pt x="41" y="36"/>
                        <a:pt x="0" y="0"/>
                      </a:cubicBez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56" name="Line 70">
                  <a:extLst>
                    <a:ext uri="{FF2B5EF4-FFF2-40B4-BE49-F238E27FC236}">
                      <a16:creationId xmlns:a16="http://schemas.microsoft.com/office/drawing/2014/main" id="{782187F0-090B-4C65-B604-5DD33B4FF23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V="1">
                  <a:off x="6967908" y="2967038"/>
                  <a:ext cx="0" cy="932400"/>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grpSp>
      <p:cxnSp>
        <p:nvCxnSpPr>
          <p:cNvPr id="91" name="Straight Connector 90">
            <a:extLst>
              <a:ext uri="{FF2B5EF4-FFF2-40B4-BE49-F238E27FC236}">
                <a16:creationId xmlns:a16="http://schemas.microsoft.com/office/drawing/2014/main" id="{A3805DED-0C97-4EF7-B1E1-0E016E053719}"/>
              </a:ext>
              <a:ext uri="{C183D7F6-B498-43B3-948B-1728B52AA6E4}">
                <adec:decorative xmlns:adec="http://schemas.microsoft.com/office/drawing/2017/decorative" val="1"/>
              </a:ext>
            </a:extLst>
          </p:cNvPr>
          <p:cNvCxnSpPr>
            <a:cxnSpLocks/>
          </p:cNvCxnSpPr>
          <p:nvPr userDrawn="1">
            <p:extLst>
              <p:ext uri="{386F3935-93C4-4BCD-93E2-E3B085C9AB24}">
                <p16:designElem xmlns:p16="http://schemas.microsoft.com/office/powerpoint/2015/main" val="1"/>
              </p:ext>
            </p:extLst>
          </p:nvPr>
        </p:nvCxnSpPr>
        <p:spPr>
          <a:xfrm>
            <a:off x="5826000" y="2428148"/>
            <a:ext cx="540000"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94386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Break">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07C0FA93-7C0D-4CC0-BB42-DF569688ED82}"/>
              </a:ext>
              <a:ext uri="{C183D7F6-B498-43B3-948B-1728B52AA6E4}">
                <adec:decorative xmlns:adec="http://schemas.microsoft.com/office/drawing/2017/decorative" val="1"/>
              </a:ext>
            </a:extLst>
          </p:cNvPr>
          <p:cNvSpPr/>
          <p:nvPr userDrawn="1">
            <p:extLst>
              <p:ext uri="{386F3935-93C4-4BCD-93E2-E3B085C9AB24}">
                <p16:designElem xmlns:p16="http://schemas.microsoft.com/office/powerpoint/2015/main" val="1"/>
              </p:ext>
            </p:extLst>
          </p:nvPr>
        </p:nvSpPr>
        <p:spPr>
          <a:xfrm>
            <a:off x="6096000" y="0"/>
            <a:ext cx="6096000" cy="6858000"/>
          </a:xfrm>
          <a:prstGeom prst="rect">
            <a:avLst/>
          </a:pr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alpha val="20000"/>
                </a:schemeClr>
              </a:solidFill>
            </a:endParaRPr>
          </a:p>
        </p:txBody>
      </p:sp>
      <p:sp>
        <p:nvSpPr>
          <p:cNvPr id="2" name="Title 1">
            <a:extLst>
              <a:ext uri="{FF2B5EF4-FFF2-40B4-BE49-F238E27FC236}">
                <a16:creationId xmlns:a16="http://schemas.microsoft.com/office/drawing/2014/main" id="{D033B6B0-54DE-4F2D-84DD-D06CD3B117B4}"/>
              </a:ext>
            </a:extLst>
          </p:cNvPr>
          <p:cNvSpPr>
            <a:spLocks noGrp="1"/>
          </p:cNvSpPr>
          <p:nvPr>
            <p:ph type="title"/>
          </p:nvPr>
        </p:nvSpPr>
        <p:spPr>
          <a:xfrm>
            <a:off x="989400" y="563402"/>
            <a:ext cx="4075200" cy="2058573"/>
          </a:xfrm>
        </p:spPr>
        <p:txBody>
          <a:bodyPr>
            <a:noAutofit/>
          </a:bodyPr>
          <a:lstStyle>
            <a:lvl1pPr algn="ctr">
              <a:defRPr sz="3200"/>
            </a:lvl1pPr>
          </a:lstStyle>
          <a:p>
            <a:r>
              <a:rPr lang="en-US"/>
              <a:t>Click to edit Master title style</a:t>
            </a:r>
            <a:endParaRPr lang="en-US" dirty="0"/>
          </a:p>
        </p:txBody>
      </p:sp>
      <p:sp>
        <p:nvSpPr>
          <p:cNvPr id="20" name="Subtitle 7">
            <a:extLst>
              <a:ext uri="{FF2B5EF4-FFF2-40B4-BE49-F238E27FC236}">
                <a16:creationId xmlns:a16="http://schemas.microsoft.com/office/drawing/2014/main" id="{C2777538-58E6-494C-A27B-B70346B0F395}"/>
              </a:ext>
            </a:extLst>
          </p:cNvPr>
          <p:cNvSpPr>
            <a:spLocks noGrp="1"/>
          </p:cNvSpPr>
          <p:nvPr>
            <p:ph type="subTitle" idx="1"/>
          </p:nvPr>
        </p:nvSpPr>
        <p:spPr>
          <a:xfrm>
            <a:off x="990000" y="4248000"/>
            <a:ext cx="4075200" cy="1520975"/>
          </a:xfrm>
        </p:spPr>
        <p:txBody>
          <a:bodyPr>
            <a:normAutofit/>
          </a:bodyPr>
          <a:lstStyle>
            <a:lvl1pPr marL="0" indent="0" algn="ctr">
              <a:buNone/>
              <a:defRPr/>
            </a:lvl1pPr>
          </a:lstStyle>
          <a:p>
            <a:r>
              <a:rPr lang="en-US"/>
              <a:t>Click to edit Master subtitle style</a:t>
            </a:r>
            <a:endParaRPr lang="en-US" dirty="0"/>
          </a:p>
        </p:txBody>
      </p:sp>
      <p:sp>
        <p:nvSpPr>
          <p:cNvPr id="24" name="Picture Placeholder 23">
            <a:extLst>
              <a:ext uri="{FF2B5EF4-FFF2-40B4-BE49-F238E27FC236}">
                <a16:creationId xmlns:a16="http://schemas.microsoft.com/office/drawing/2014/main" id="{C9D32952-2D0C-4A3E-9354-E014C717894E}"/>
              </a:ext>
            </a:extLst>
          </p:cNvPr>
          <p:cNvSpPr>
            <a:spLocks noGrp="1"/>
          </p:cNvSpPr>
          <p:nvPr>
            <p:ph type="pic" sz="quarter" idx="13"/>
          </p:nvPr>
        </p:nvSpPr>
        <p:spPr>
          <a:xfrm>
            <a:off x="6654800" y="563563"/>
            <a:ext cx="4995863" cy="2706687"/>
          </a:xfrm>
        </p:spPr>
        <p:txBody>
          <a:bodyPr/>
          <a:lstStyle/>
          <a:p>
            <a:r>
              <a:rPr lang="en-US"/>
              <a:t>Click icon to add picture</a:t>
            </a:r>
            <a:endParaRPr lang="en-US" dirty="0"/>
          </a:p>
        </p:txBody>
      </p:sp>
      <p:sp>
        <p:nvSpPr>
          <p:cNvPr id="26" name="Picture Placeholder 25">
            <a:extLst>
              <a:ext uri="{FF2B5EF4-FFF2-40B4-BE49-F238E27FC236}">
                <a16:creationId xmlns:a16="http://schemas.microsoft.com/office/drawing/2014/main" id="{92FA415D-7F98-4C81-A18F-A114BF021CC5}"/>
              </a:ext>
            </a:extLst>
          </p:cNvPr>
          <p:cNvSpPr>
            <a:spLocks noGrp="1"/>
          </p:cNvSpPr>
          <p:nvPr>
            <p:ph type="pic" sz="quarter" idx="14"/>
          </p:nvPr>
        </p:nvSpPr>
        <p:spPr>
          <a:xfrm>
            <a:off x="6654800" y="3587750"/>
            <a:ext cx="4995863" cy="2698750"/>
          </a:xfrm>
        </p:spPr>
        <p:txBody>
          <a:bodyPr/>
          <a:lstStyle/>
          <a:p>
            <a:r>
              <a:rPr lang="en-US"/>
              <a:t>Click icon to add picture</a:t>
            </a:r>
            <a:endParaRPr lang="en-US" dirty="0"/>
          </a:p>
        </p:txBody>
      </p:sp>
      <p:grpSp>
        <p:nvGrpSpPr>
          <p:cNvPr id="6" name="Group 5">
            <a:extLst>
              <a:ext uri="{FF2B5EF4-FFF2-40B4-BE49-F238E27FC236}">
                <a16:creationId xmlns:a16="http://schemas.microsoft.com/office/drawing/2014/main" id="{36D3DA45-FD99-405B-8BF9-260DD97C0D4F}"/>
              </a:ext>
              <a:ext uri="{C183D7F6-B498-43B3-948B-1728B52AA6E4}">
                <adec:decorative xmlns:adec="http://schemas.microsoft.com/office/drawing/2017/decorative" val="1"/>
              </a:ext>
            </a:extLst>
          </p:cNvPr>
          <p:cNvGrpSpPr/>
          <p:nvPr userDrawn="1">
            <p:extLst>
              <p:ext uri="{386F3935-93C4-4BCD-93E2-E3B085C9AB24}">
                <p16:designElem xmlns:p16="http://schemas.microsoft.com/office/powerpoint/2015/main" val="1"/>
              </p:ext>
            </p:extLst>
          </p:nvPr>
        </p:nvGrpSpPr>
        <p:grpSpPr>
          <a:xfrm>
            <a:off x="1919525" y="2840038"/>
            <a:ext cx="2216150" cy="1177924"/>
            <a:chOff x="4987925" y="2840038"/>
            <a:chExt cx="2216150" cy="1177924"/>
          </a:xfrm>
        </p:grpSpPr>
        <p:sp>
          <p:nvSpPr>
            <p:cNvPr id="7" name="Rectangle 6">
              <a:extLst>
                <a:ext uri="{FF2B5EF4-FFF2-40B4-BE49-F238E27FC236}">
                  <a16:creationId xmlns:a16="http://schemas.microsoft.com/office/drawing/2014/main" id="{C5C2A03C-F372-4C6D-929D-FD97AD4396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987925" y="2840038"/>
              <a:ext cx="2216150" cy="1177924"/>
            </a:xfrm>
            <a:prstGeom prst="rect">
              <a:avLst/>
            </a:prstGeom>
            <a:solidFill>
              <a:schemeClr val="bg2">
                <a:alpha val="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7">
              <a:extLst>
                <a:ext uri="{FF2B5EF4-FFF2-40B4-BE49-F238E27FC236}">
                  <a16:creationId xmlns:a16="http://schemas.microsoft.com/office/drawing/2014/main" id="{E8FEDBB3-0BD6-41BC-BB57-9FEC2E96C0F3}"/>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a:off x="5720702" y="2912637"/>
              <a:ext cx="1080000" cy="1080000"/>
              <a:chOff x="6879023" y="2912637"/>
              <a:chExt cx="1080000" cy="1080000"/>
            </a:xfrm>
          </p:grpSpPr>
          <p:grpSp>
            <p:nvGrpSpPr>
              <p:cNvPr id="9" name="Group 8">
                <a:extLst>
                  <a:ext uri="{FF2B5EF4-FFF2-40B4-BE49-F238E27FC236}">
                    <a16:creationId xmlns:a16="http://schemas.microsoft.com/office/drawing/2014/main" id="{7D12B81D-3F14-4DA1-BECA-669824832A04}"/>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rot="2700000">
                <a:off x="7260443" y="2912637"/>
                <a:ext cx="317159" cy="1080000"/>
                <a:chOff x="4799744" y="2905614"/>
                <a:chExt cx="317159" cy="1080000"/>
              </a:xfrm>
            </p:grpSpPr>
            <p:sp>
              <p:nvSpPr>
                <p:cNvPr id="14" name="Freeform 68">
                  <a:extLst>
                    <a:ext uri="{FF2B5EF4-FFF2-40B4-BE49-F238E27FC236}">
                      <a16:creationId xmlns:a16="http://schemas.microsoft.com/office/drawing/2014/main" id="{EA11E57D-88DD-4899-907A-2A5772002FE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799744" y="2905614"/>
                  <a:ext cx="159772" cy="710627"/>
                </a:xfrm>
                <a:custGeom>
                  <a:avLst/>
                  <a:gdLst>
                    <a:gd name="T0" fmla="*/ 0 w 67"/>
                    <a:gd name="T1" fmla="*/ 149 h 298"/>
                    <a:gd name="T2" fmla="*/ 67 w 67"/>
                    <a:gd name="T3" fmla="*/ 298 h 298"/>
                    <a:gd name="T4" fmla="*/ 67 w 67"/>
                    <a:gd name="T5" fmla="*/ 0 h 298"/>
                    <a:gd name="T6" fmla="*/ 0 w 67"/>
                    <a:gd name="T7" fmla="*/ 149 h 298"/>
                  </a:gdLst>
                  <a:ahLst/>
                  <a:cxnLst>
                    <a:cxn ang="0">
                      <a:pos x="T0" y="T1"/>
                    </a:cxn>
                    <a:cxn ang="0">
                      <a:pos x="T2" y="T3"/>
                    </a:cxn>
                    <a:cxn ang="0">
                      <a:pos x="T4" y="T5"/>
                    </a:cxn>
                    <a:cxn ang="0">
                      <a:pos x="T6" y="T7"/>
                    </a:cxn>
                  </a:cxnLst>
                  <a:rect l="0" t="0" r="r" b="b"/>
                  <a:pathLst>
                    <a:path w="67" h="298">
                      <a:moveTo>
                        <a:pt x="0" y="149"/>
                      </a:moveTo>
                      <a:cubicBezTo>
                        <a:pt x="0" y="208"/>
                        <a:pt x="26" y="261"/>
                        <a:pt x="67" y="298"/>
                      </a:cubicBezTo>
                      <a:cubicBezTo>
                        <a:pt x="67" y="0"/>
                        <a:pt x="67" y="0"/>
                        <a:pt x="67" y="0"/>
                      </a:cubicBezTo>
                      <a:cubicBezTo>
                        <a:pt x="26" y="36"/>
                        <a:pt x="0" y="89"/>
                        <a:pt x="0" y="149"/>
                      </a:cubicBez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5" name="Freeform 69">
                  <a:extLst>
                    <a:ext uri="{FF2B5EF4-FFF2-40B4-BE49-F238E27FC236}">
                      <a16:creationId xmlns:a16="http://schemas.microsoft.com/office/drawing/2014/main" id="{7A5AEE18-30A4-4777-975F-02D107A171B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959516" y="2905614"/>
                  <a:ext cx="157387" cy="710627"/>
                </a:xfrm>
                <a:custGeom>
                  <a:avLst/>
                  <a:gdLst>
                    <a:gd name="T0" fmla="*/ 0 w 66"/>
                    <a:gd name="T1" fmla="*/ 0 h 298"/>
                    <a:gd name="T2" fmla="*/ 0 w 66"/>
                    <a:gd name="T3" fmla="*/ 298 h 298"/>
                    <a:gd name="T4" fmla="*/ 66 w 66"/>
                    <a:gd name="T5" fmla="*/ 149 h 298"/>
                    <a:gd name="T6" fmla="*/ 0 w 66"/>
                    <a:gd name="T7" fmla="*/ 0 h 298"/>
                  </a:gdLst>
                  <a:ahLst/>
                  <a:cxnLst>
                    <a:cxn ang="0">
                      <a:pos x="T0" y="T1"/>
                    </a:cxn>
                    <a:cxn ang="0">
                      <a:pos x="T2" y="T3"/>
                    </a:cxn>
                    <a:cxn ang="0">
                      <a:pos x="T4" y="T5"/>
                    </a:cxn>
                    <a:cxn ang="0">
                      <a:pos x="T6" y="T7"/>
                    </a:cxn>
                  </a:cxnLst>
                  <a:rect l="0" t="0" r="r" b="b"/>
                  <a:pathLst>
                    <a:path w="66" h="298">
                      <a:moveTo>
                        <a:pt x="0" y="0"/>
                      </a:moveTo>
                      <a:cubicBezTo>
                        <a:pt x="0" y="298"/>
                        <a:pt x="0" y="298"/>
                        <a:pt x="0" y="298"/>
                      </a:cubicBezTo>
                      <a:cubicBezTo>
                        <a:pt x="41" y="261"/>
                        <a:pt x="66" y="208"/>
                        <a:pt x="66" y="149"/>
                      </a:cubicBezTo>
                      <a:cubicBezTo>
                        <a:pt x="66" y="89"/>
                        <a:pt x="41" y="36"/>
                        <a:pt x="0" y="0"/>
                      </a:cubicBez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6" name="Line 70">
                  <a:extLst>
                    <a:ext uri="{FF2B5EF4-FFF2-40B4-BE49-F238E27FC236}">
                      <a16:creationId xmlns:a16="http://schemas.microsoft.com/office/drawing/2014/main" id="{39EA21FB-AE36-478E-9770-CB8428143903}"/>
                    </a:ext>
                    <a:ext uri="{C183D7F6-B498-43B3-948B-1728B52AA6E4}">
                      <adec:decorative xmlns:adec="http://schemas.microsoft.com/office/drawing/2017/decorative" val="1"/>
                    </a:ext>
                  </a:extLst>
                </p:cNvPr>
                <p:cNvSpPr>
                  <a:spLocks noChangeShapeType="1"/>
                </p:cNvSpPr>
                <p:nvPr>
                  <p:extLst>
                    <p:ext uri="{386F3935-93C4-4BCD-93E2-E3B085C9AB24}">
                      <p16:designElem xmlns:p16="http://schemas.microsoft.com/office/powerpoint/2015/main" val="1"/>
                    </p:ext>
                  </p:extLst>
                </p:nvPr>
              </p:nvSpPr>
              <p:spPr bwMode="auto">
                <a:xfrm flipV="1">
                  <a:off x="4959516" y="2905614"/>
                  <a:ext cx="0" cy="1080000"/>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 name="Group 9">
                <a:extLst>
                  <a:ext uri="{FF2B5EF4-FFF2-40B4-BE49-F238E27FC236}">
                    <a16:creationId xmlns:a16="http://schemas.microsoft.com/office/drawing/2014/main" id="{BC45D5C4-2D3A-4F84-BED1-D9B75234B075}"/>
                  </a:ext>
                  <a:ext uri="{C183D7F6-B498-43B3-948B-1728B52AA6E4}">
                    <adec:decorative xmlns:adec="http://schemas.microsoft.com/office/drawing/2017/decorative" val="1"/>
                  </a:ext>
                </a:extLst>
              </p:cNvPr>
              <p:cNvGrpSpPr/>
              <p:nvPr>
                <p:extLst>
                  <p:ext uri="{386F3935-93C4-4BCD-93E2-E3B085C9AB24}">
                    <p16:designElem xmlns:p16="http://schemas.microsoft.com/office/powerpoint/2015/main" val="1"/>
                  </p:ext>
                </p:extLst>
              </p:nvPr>
            </p:nvGrpSpPr>
            <p:grpSpPr>
              <a:xfrm rot="18900000" flipH="1">
                <a:off x="6916369" y="2912637"/>
                <a:ext cx="317159" cy="1080000"/>
                <a:chOff x="4799744" y="2905614"/>
                <a:chExt cx="317159" cy="1080000"/>
              </a:xfrm>
            </p:grpSpPr>
            <p:sp>
              <p:nvSpPr>
                <p:cNvPr id="11" name="Freeform 68">
                  <a:extLst>
                    <a:ext uri="{FF2B5EF4-FFF2-40B4-BE49-F238E27FC236}">
                      <a16:creationId xmlns:a16="http://schemas.microsoft.com/office/drawing/2014/main" id="{259762E8-7432-4501-9FE5-92B04D37C76D}"/>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799744" y="2905614"/>
                  <a:ext cx="159772" cy="710627"/>
                </a:xfrm>
                <a:custGeom>
                  <a:avLst/>
                  <a:gdLst>
                    <a:gd name="T0" fmla="*/ 0 w 67"/>
                    <a:gd name="T1" fmla="*/ 149 h 298"/>
                    <a:gd name="T2" fmla="*/ 67 w 67"/>
                    <a:gd name="T3" fmla="*/ 298 h 298"/>
                    <a:gd name="T4" fmla="*/ 67 w 67"/>
                    <a:gd name="T5" fmla="*/ 0 h 298"/>
                    <a:gd name="T6" fmla="*/ 0 w 67"/>
                    <a:gd name="T7" fmla="*/ 149 h 298"/>
                  </a:gdLst>
                  <a:ahLst/>
                  <a:cxnLst>
                    <a:cxn ang="0">
                      <a:pos x="T0" y="T1"/>
                    </a:cxn>
                    <a:cxn ang="0">
                      <a:pos x="T2" y="T3"/>
                    </a:cxn>
                    <a:cxn ang="0">
                      <a:pos x="T4" y="T5"/>
                    </a:cxn>
                    <a:cxn ang="0">
                      <a:pos x="T6" y="T7"/>
                    </a:cxn>
                  </a:cxnLst>
                  <a:rect l="0" t="0" r="r" b="b"/>
                  <a:pathLst>
                    <a:path w="67" h="298">
                      <a:moveTo>
                        <a:pt x="0" y="149"/>
                      </a:moveTo>
                      <a:cubicBezTo>
                        <a:pt x="0" y="208"/>
                        <a:pt x="26" y="261"/>
                        <a:pt x="67" y="298"/>
                      </a:cubicBezTo>
                      <a:cubicBezTo>
                        <a:pt x="67" y="0"/>
                        <a:pt x="67" y="0"/>
                        <a:pt x="67" y="0"/>
                      </a:cubicBezTo>
                      <a:cubicBezTo>
                        <a:pt x="26" y="36"/>
                        <a:pt x="0" y="89"/>
                        <a:pt x="0" y="149"/>
                      </a:cubicBez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Freeform 69">
                  <a:extLst>
                    <a:ext uri="{FF2B5EF4-FFF2-40B4-BE49-F238E27FC236}">
                      <a16:creationId xmlns:a16="http://schemas.microsoft.com/office/drawing/2014/main" id="{FF91FD3E-0148-4B50-8906-7D9CD382A35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4959516" y="2905614"/>
                  <a:ext cx="157387" cy="710627"/>
                </a:xfrm>
                <a:custGeom>
                  <a:avLst/>
                  <a:gdLst>
                    <a:gd name="T0" fmla="*/ 0 w 66"/>
                    <a:gd name="T1" fmla="*/ 0 h 298"/>
                    <a:gd name="T2" fmla="*/ 0 w 66"/>
                    <a:gd name="T3" fmla="*/ 298 h 298"/>
                    <a:gd name="T4" fmla="*/ 66 w 66"/>
                    <a:gd name="T5" fmla="*/ 149 h 298"/>
                    <a:gd name="T6" fmla="*/ 0 w 66"/>
                    <a:gd name="T7" fmla="*/ 0 h 298"/>
                  </a:gdLst>
                  <a:ahLst/>
                  <a:cxnLst>
                    <a:cxn ang="0">
                      <a:pos x="T0" y="T1"/>
                    </a:cxn>
                    <a:cxn ang="0">
                      <a:pos x="T2" y="T3"/>
                    </a:cxn>
                    <a:cxn ang="0">
                      <a:pos x="T4" y="T5"/>
                    </a:cxn>
                    <a:cxn ang="0">
                      <a:pos x="T6" y="T7"/>
                    </a:cxn>
                  </a:cxnLst>
                  <a:rect l="0" t="0" r="r" b="b"/>
                  <a:pathLst>
                    <a:path w="66" h="298">
                      <a:moveTo>
                        <a:pt x="0" y="0"/>
                      </a:moveTo>
                      <a:cubicBezTo>
                        <a:pt x="0" y="298"/>
                        <a:pt x="0" y="298"/>
                        <a:pt x="0" y="298"/>
                      </a:cubicBezTo>
                      <a:cubicBezTo>
                        <a:pt x="41" y="261"/>
                        <a:pt x="66" y="208"/>
                        <a:pt x="66" y="149"/>
                      </a:cubicBezTo>
                      <a:cubicBezTo>
                        <a:pt x="66" y="89"/>
                        <a:pt x="41" y="36"/>
                        <a:pt x="0" y="0"/>
                      </a:cubicBez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3" name="Line 70">
                  <a:extLst>
                    <a:ext uri="{FF2B5EF4-FFF2-40B4-BE49-F238E27FC236}">
                      <a16:creationId xmlns:a16="http://schemas.microsoft.com/office/drawing/2014/main" id="{506FA1AD-488A-4FD4-A79F-4343698EA734}"/>
                    </a:ext>
                    <a:ext uri="{C183D7F6-B498-43B3-948B-1728B52AA6E4}">
                      <adec:decorative xmlns:adec="http://schemas.microsoft.com/office/drawing/2017/decorative" val="1"/>
                    </a:ext>
                  </a:extLst>
                </p:cNvPr>
                <p:cNvSpPr>
                  <a:spLocks noChangeShapeType="1"/>
                </p:cNvSpPr>
                <p:nvPr>
                  <p:extLst>
                    <p:ext uri="{386F3935-93C4-4BCD-93E2-E3B085C9AB24}">
                      <p16:designElem xmlns:p16="http://schemas.microsoft.com/office/powerpoint/2015/main" val="1"/>
                    </p:ext>
                  </p:extLst>
                </p:nvPr>
              </p:nvSpPr>
              <p:spPr bwMode="auto">
                <a:xfrm flipV="1">
                  <a:off x="4959516" y="2905614"/>
                  <a:ext cx="0" cy="1080000"/>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grpSp>
    </p:spTree>
    <p:extLst>
      <p:ext uri="{BB962C8B-B14F-4D97-AF65-F5344CB8AC3E}">
        <p14:creationId xmlns:p14="http://schemas.microsoft.com/office/powerpoint/2010/main" val="19387243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32E59-6597-437B-B2F8-E2DD1F86A8F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0E3BC1D-912E-4012-84AC-A509C9EF4F4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E977110C-4AA3-4101-B3BD-140B90AF99C9}"/>
              </a:ext>
            </a:extLst>
          </p:cNvPr>
          <p:cNvSpPr>
            <a:spLocks noGrp="1"/>
          </p:cNvSpPr>
          <p:nvPr>
            <p:ph type="dt" sz="half" idx="10"/>
          </p:nvPr>
        </p:nvSpPr>
        <p:spPr/>
        <p:txBody>
          <a:bodyPr/>
          <a:lstStyle>
            <a:lvl1pPr>
              <a:defRPr/>
            </a:lvl1pPr>
          </a:lstStyle>
          <a:p>
            <a:r>
              <a:rPr lang="en-US"/>
              <a:t>20XX</a:t>
            </a:r>
            <a:endParaRPr lang="en-US" dirty="0"/>
          </a:p>
        </p:txBody>
      </p:sp>
      <p:sp>
        <p:nvSpPr>
          <p:cNvPr id="5" name="Footer Placeholder 4">
            <a:extLst>
              <a:ext uri="{FF2B5EF4-FFF2-40B4-BE49-F238E27FC236}">
                <a16:creationId xmlns:a16="http://schemas.microsoft.com/office/drawing/2014/main" id="{4C50F189-4D8E-4DE6-8295-CF92FA8BFDEF}"/>
              </a:ext>
            </a:extLst>
          </p:cNvPr>
          <p:cNvSpPr>
            <a:spLocks noGrp="1"/>
          </p:cNvSpPr>
          <p:nvPr>
            <p:ph type="ftr" sz="quarter" idx="11"/>
          </p:nvPr>
        </p:nvSpPr>
        <p:spPr/>
        <p:txBody>
          <a:bodyPr/>
          <a:lstStyle/>
          <a:p>
            <a:r>
              <a:rPr lang="en-US"/>
              <a:t>Sample Footer Text</a:t>
            </a:r>
            <a:endParaRPr lang="en-US" dirty="0"/>
          </a:p>
        </p:txBody>
      </p:sp>
      <p:sp>
        <p:nvSpPr>
          <p:cNvPr id="6" name="Slide Number Placeholder 5">
            <a:extLst>
              <a:ext uri="{FF2B5EF4-FFF2-40B4-BE49-F238E27FC236}">
                <a16:creationId xmlns:a16="http://schemas.microsoft.com/office/drawing/2014/main" id="{575F33EC-1ACF-4D46-AEA5-A20802210B75}"/>
              </a:ext>
            </a:extLst>
          </p:cNvPr>
          <p:cNvSpPr>
            <a:spLocks noGrp="1"/>
          </p:cNvSpPr>
          <p:nvPr>
            <p:ph type="sldNum" sz="quarter" idx="12"/>
          </p:nvPr>
        </p:nvSpPr>
        <p:spPr/>
        <p:txBody>
          <a:bodyPr/>
          <a:lstStyle/>
          <a:p>
            <a:fld id="{FF2BD96E-3838-45D2-9031-D3AF67C920A5}" type="slidenum">
              <a:rPr lang="en-US" smtClean="0"/>
              <a:t>‹#›</a:t>
            </a:fld>
            <a:endParaRPr lang="en-US" dirty="0"/>
          </a:p>
        </p:txBody>
      </p:sp>
    </p:spTree>
    <p:extLst>
      <p:ext uri="{BB962C8B-B14F-4D97-AF65-F5344CB8AC3E}">
        <p14:creationId xmlns:p14="http://schemas.microsoft.com/office/powerpoint/2010/main" val="13720533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ime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32E59-6597-437B-B2F8-E2DD1F86A8F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0E3BC1D-912E-4012-84AC-A509C9EF4F4E}"/>
              </a:ext>
            </a:extLst>
          </p:cNvPr>
          <p:cNvSpPr>
            <a:spLocks noGrp="1"/>
          </p:cNvSpPr>
          <p:nvPr>
            <p:ph idx="1"/>
          </p:nvPr>
        </p:nvSpPr>
        <p:spPr>
          <a:xfrm>
            <a:off x="838200" y="1839595"/>
            <a:ext cx="10515600" cy="41544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E977110C-4AA3-4101-B3BD-140B90AF99C9}"/>
              </a:ext>
            </a:extLst>
          </p:cNvPr>
          <p:cNvSpPr>
            <a:spLocks noGrp="1"/>
          </p:cNvSpPr>
          <p:nvPr>
            <p:ph type="dt" sz="half" idx="10"/>
          </p:nvPr>
        </p:nvSpPr>
        <p:spPr/>
        <p:txBody>
          <a:bodyPr/>
          <a:lstStyle>
            <a:lvl1pPr>
              <a:defRPr/>
            </a:lvl1pPr>
          </a:lstStyle>
          <a:p>
            <a:r>
              <a:rPr lang="en-US"/>
              <a:t>20XX</a:t>
            </a:r>
            <a:endParaRPr lang="en-US" dirty="0"/>
          </a:p>
        </p:txBody>
      </p:sp>
      <p:sp>
        <p:nvSpPr>
          <p:cNvPr id="5" name="Footer Placeholder 4">
            <a:extLst>
              <a:ext uri="{FF2B5EF4-FFF2-40B4-BE49-F238E27FC236}">
                <a16:creationId xmlns:a16="http://schemas.microsoft.com/office/drawing/2014/main" id="{4C50F189-4D8E-4DE6-8295-CF92FA8BFDEF}"/>
              </a:ext>
            </a:extLst>
          </p:cNvPr>
          <p:cNvSpPr>
            <a:spLocks noGrp="1"/>
          </p:cNvSpPr>
          <p:nvPr>
            <p:ph type="ftr" sz="quarter" idx="11"/>
          </p:nvPr>
        </p:nvSpPr>
        <p:spPr/>
        <p:txBody>
          <a:bodyPr/>
          <a:lstStyle/>
          <a:p>
            <a:r>
              <a:rPr lang="en-US"/>
              <a:t>Sample Footer Text</a:t>
            </a:r>
            <a:endParaRPr lang="en-US" dirty="0"/>
          </a:p>
        </p:txBody>
      </p:sp>
      <p:sp>
        <p:nvSpPr>
          <p:cNvPr id="6" name="Slide Number Placeholder 5">
            <a:extLst>
              <a:ext uri="{FF2B5EF4-FFF2-40B4-BE49-F238E27FC236}">
                <a16:creationId xmlns:a16="http://schemas.microsoft.com/office/drawing/2014/main" id="{575F33EC-1ACF-4D46-AEA5-A20802210B75}"/>
              </a:ext>
            </a:extLst>
          </p:cNvPr>
          <p:cNvSpPr>
            <a:spLocks noGrp="1"/>
          </p:cNvSpPr>
          <p:nvPr>
            <p:ph type="sldNum" sz="quarter" idx="12"/>
          </p:nvPr>
        </p:nvSpPr>
        <p:spPr/>
        <p:txBody>
          <a:bodyPr/>
          <a:lstStyle/>
          <a:p>
            <a:fld id="{FF2BD96E-3838-45D2-9031-D3AF67C920A5}" type="slidenum">
              <a:rPr lang="en-US" smtClean="0"/>
              <a:t>‹#›</a:t>
            </a:fld>
            <a:endParaRPr lang="en-US" dirty="0"/>
          </a:p>
        </p:txBody>
      </p:sp>
    </p:spTree>
    <p:extLst>
      <p:ext uri="{BB962C8B-B14F-4D97-AF65-F5344CB8AC3E}">
        <p14:creationId xmlns:p14="http://schemas.microsoft.com/office/powerpoint/2010/main" val="6372565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A1826-1B3E-4E2E-8D6C-93BCEAA3D6C6}"/>
              </a:ext>
            </a:extLst>
          </p:cNvPr>
          <p:cNvSpPr>
            <a:spLocks noGrp="1"/>
          </p:cNvSpPr>
          <p:nvPr>
            <p:ph type="ctrTitle"/>
          </p:nvPr>
        </p:nvSpPr>
        <p:spPr>
          <a:xfrm>
            <a:off x="7324726" y="4217899"/>
            <a:ext cx="4079874" cy="1132373"/>
          </a:xfrm>
        </p:spPr>
        <p:txBody>
          <a:bodyPr anchor="t">
            <a:noAutofit/>
          </a:bodyPr>
          <a:lstStyle>
            <a:lvl1pPr algn="ctr">
              <a:defRPr sz="32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AAB5F0CE-1714-4650-9690-5676C06349A0}"/>
              </a:ext>
            </a:extLst>
          </p:cNvPr>
          <p:cNvSpPr>
            <a:spLocks noGrp="1"/>
          </p:cNvSpPr>
          <p:nvPr>
            <p:ph type="subTitle" idx="1"/>
          </p:nvPr>
        </p:nvSpPr>
        <p:spPr>
          <a:xfrm>
            <a:off x="7324726" y="1541995"/>
            <a:ext cx="4079874" cy="2457819"/>
          </a:xfrm>
        </p:spPr>
        <p:txBody>
          <a:bodyPr anchor="b">
            <a:normAutofit/>
          </a:bodyPr>
          <a:lstStyle>
            <a:lvl1pPr marL="0" indent="0" algn="ctr">
              <a:lnSpc>
                <a:spcPct val="125000"/>
              </a:lnSpc>
              <a:buNone/>
              <a:defRPr sz="3200" i="0" spc="5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3" name="Picture Placeholder 42">
            <a:extLst>
              <a:ext uri="{FF2B5EF4-FFF2-40B4-BE49-F238E27FC236}">
                <a16:creationId xmlns:a16="http://schemas.microsoft.com/office/drawing/2014/main" id="{E0B6C055-B48A-412B-88B0-737289AC0BDB}"/>
              </a:ext>
            </a:extLst>
          </p:cNvPr>
          <p:cNvSpPr>
            <a:spLocks noGrp="1"/>
          </p:cNvSpPr>
          <p:nvPr>
            <p:ph type="pic" sz="quarter" idx="10"/>
          </p:nvPr>
        </p:nvSpPr>
        <p:spPr>
          <a:xfrm>
            <a:off x="539750" y="536575"/>
            <a:ext cx="2366963" cy="2760663"/>
          </a:xfrm>
        </p:spPr>
        <p:txBody>
          <a:bodyPr/>
          <a:lstStyle/>
          <a:p>
            <a:r>
              <a:rPr lang="en-US"/>
              <a:t>Click icon to add picture</a:t>
            </a:r>
            <a:endParaRPr lang="en-US" dirty="0"/>
          </a:p>
        </p:txBody>
      </p:sp>
      <p:sp>
        <p:nvSpPr>
          <p:cNvPr id="44" name="Picture Placeholder 42">
            <a:extLst>
              <a:ext uri="{FF2B5EF4-FFF2-40B4-BE49-F238E27FC236}">
                <a16:creationId xmlns:a16="http://schemas.microsoft.com/office/drawing/2014/main" id="{AE13F241-D0A7-491D-81D3-CB6450291490}"/>
              </a:ext>
            </a:extLst>
          </p:cNvPr>
          <p:cNvSpPr>
            <a:spLocks noGrp="1"/>
          </p:cNvSpPr>
          <p:nvPr>
            <p:ph type="pic" sz="quarter" idx="11"/>
          </p:nvPr>
        </p:nvSpPr>
        <p:spPr>
          <a:xfrm>
            <a:off x="3174887" y="543842"/>
            <a:ext cx="2366963" cy="2760663"/>
          </a:xfrm>
        </p:spPr>
        <p:txBody>
          <a:bodyPr/>
          <a:lstStyle/>
          <a:p>
            <a:r>
              <a:rPr lang="en-US"/>
              <a:t>Click icon to add picture</a:t>
            </a:r>
            <a:endParaRPr lang="en-US" dirty="0"/>
          </a:p>
        </p:txBody>
      </p:sp>
      <p:sp>
        <p:nvSpPr>
          <p:cNvPr id="46" name="Picture Placeholder 42">
            <a:extLst>
              <a:ext uri="{FF2B5EF4-FFF2-40B4-BE49-F238E27FC236}">
                <a16:creationId xmlns:a16="http://schemas.microsoft.com/office/drawing/2014/main" id="{DC189B8E-5A5B-400F-8F5F-63F61759E081}"/>
              </a:ext>
            </a:extLst>
          </p:cNvPr>
          <p:cNvSpPr>
            <a:spLocks noGrp="1"/>
          </p:cNvSpPr>
          <p:nvPr>
            <p:ph type="pic" sz="quarter" idx="12"/>
          </p:nvPr>
        </p:nvSpPr>
        <p:spPr>
          <a:xfrm>
            <a:off x="539642" y="3563566"/>
            <a:ext cx="2366963" cy="2760663"/>
          </a:xfrm>
        </p:spPr>
        <p:txBody>
          <a:bodyPr/>
          <a:lstStyle/>
          <a:p>
            <a:r>
              <a:rPr lang="en-US"/>
              <a:t>Click icon to add picture</a:t>
            </a:r>
            <a:endParaRPr lang="en-US" dirty="0"/>
          </a:p>
        </p:txBody>
      </p:sp>
      <p:sp>
        <p:nvSpPr>
          <p:cNvPr id="47" name="Picture Placeholder 42">
            <a:extLst>
              <a:ext uri="{FF2B5EF4-FFF2-40B4-BE49-F238E27FC236}">
                <a16:creationId xmlns:a16="http://schemas.microsoft.com/office/drawing/2014/main" id="{07055732-D9B3-42AF-9ADA-0D1F8DC2D5FB}"/>
              </a:ext>
            </a:extLst>
          </p:cNvPr>
          <p:cNvSpPr>
            <a:spLocks noGrp="1"/>
          </p:cNvSpPr>
          <p:nvPr>
            <p:ph type="pic" sz="quarter" idx="13"/>
          </p:nvPr>
        </p:nvSpPr>
        <p:spPr>
          <a:xfrm>
            <a:off x="3174779" y="3570833"/>
            <a:ext cx="2366963" cy="2760663"/>
          </a:xfrm>
        </p:spPr>
        <p:txBody>
          <a:bodyPr/>
          <a:lstStyle/>
          <a:p>
            <a:r>
              <a:rPr lang="en-US"/>
              <a:t>Click icon to add picture</a:t>
            </a:r>
            <a:endParaRPr lang="en-US" dirty="0"/>
          </a:p>
        </p:txBody>
      </p:sp>
      <p:sp>
        <p:nvSpPr>
          <p:cNvPr id="28" name="Date Placeholder 47">
            <a:extLst>
              <a:ext uri="{FF2B5EF4-FFF2-40B4-BE49-F238E27FC236}">
                <a16:creationId xmlns:a16="http://schemas.microsoft.com/office/drawing/2014/main" id="{5B51C357-082C-45A5-80C8-69FD4B94D329}"/>
              </a:ext>
            </a:extLst>
          </p:cNvPr>
          <p:cNvSpPr txBox="1">
            <a:spLocks/>
          </p:cNvSpPr>
          <p:nvPr userDrawn="1"/>
        </p:nvSpPr>
        <p:spPr>
          <a:xfrm>
            <a:off x="450000" y="6357168"/>
            <a:ext cx="1760150" cy="461665"/>
          </a:xfrm>
          <a:prstGeom prst="rect">
            <a:avLst/>
          </a:prstGeom>
        </p:spPr>
        <p:txBody>
          <a:bodyPr vert="horz" lIns="91440" tIns="45720" rIns="91440" bIns="45720" rtlCol="0" anchor="ctr">
            <a:normAutofit/>
          </a:bodyPr>
          <a:lstStyle>
            <a:defPPr>
              <a:defRPr lang="en-US"/>
            </a:defPPr>
            <a:lvl1pPr marL="0" algn="l" defTabSz="914400" rtl="0" eaLnBrk="1" latinLnBrk="0" hangingPunct="1">
              <a:defRPr sz="1000" kern="1200" cap="all" spc="200" baseline="0">
                <a:solidFill>
                  <a:schemeClr val="tx1">
                    <a:alpha val="60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20XX</a:t>
            </a:r>
          </a:p>
        </p:txBody>
      </p:sp>
      <p:cxnSp>
        <p:nvCxnSpPr>
          <p:cNvPr id="18" name="Straight Connector 17">
            <a:extLst>
              <a:ext uri="{FF2B5EF4-FFF2-40B4-BE49-F238E27FC236}">
                <a16:creationId xmlns:a16="http://schemas.microsoft.com/office/drawing/2014/main" id="{D7ED9792-4CB9-419E-9961-050A9E00E2FA}"/>
              </a:ext>
              <a:ext uri="{C183D7F6-B498-43B3-948B-1728B52AA6E4}">
                <adec:decorative xmlns:adec="http://schemas.microsoft.com/office/drawing/2017/decorative" val="1"/>
              </a:ext>
            </a:extLst>
          </p:cNvPr>
          <p:cNvCxnSpPr>
            <a:cxnSpLocks/>
          </p:cNvCxnSpPr>
          <p:nvPr userDrawn="1"/>
        </p:nvCxnSpPr>
        <p:spPr>
          <a:xfrm>
            <a:off x="6096000" y="540000"/>
            <a:ext cx="0" cy="577800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E1EC9E08-1228-4409-88CC-9D1927E83943}"/>
              </a:ext>
              <a:ext uri="{C183D7F6-B498-43B3-948B-1728B52AA6E4}">
                <adec:decorative xmlns:adec="http://schemas.microsoft.com/office/drawing/2017/decorative" val="1"/>
              </a:ext>
            </a:extLst>
          </p:cNvPr>
          <p:cNvGrpSpPr/>
          <p:nvPr userDrawn="1"/>
        </p:nvGrpSpPr>
        <p:grpSpPr>
          <a:xfrm rot="8100000" flipH="1">
            <a:off x="6674373" y="402322"/>
            <a:ext cx="641184" cy="1069728"/>
            <a:chOff x="6484111" y="2967038"/>
            <a:chExt cx="641184" cy="1069728"/>
          </a:xfrm>
        </p:grpSpPr>
        <p:grpSp>
          <p:nvGrpSpPr>
            <p:cNvPr id="20" name="Group 19">
              <a:extLst>
                <a:ext uri="{FF2B5EF4-FFF2-40B4-BE49-F238E27FC236}">
                  <a16:creationId xmlns:a16="http://schemas.microsoft.com/office/drawing/2014/main" id="{0A892AB7-AE89-4F73-AE0D-3503473E251A}"/>
                </a:ext>
              </a:extLst>
            </p:cNvPr>
            <p:cNvGrpSpPr/>
            <p:nvPr/>
          </p:nvGrpSpPr>
          <p:grpSpPr>
            <a:xfrm>
              <a:off x="6808136" y="2967038"/>
              <a:ext cx="317159" cy="932400"/>
              <a:chOff x="6808136" y="2967038"/>
              <a:chExt cx="317159" cy="932400"/>
            </a:xfrm>
          </p:grpSpPr>
          <p:sp>
            <p:nvSpPr>
              <p:cNvPr id="25" name="Freeform 68">
                <a:extLst>
                  <a:ext uri="{FF2B5EF4-FFF2-40B4-BE49-F238E27FC236}">
                    <a16:creationId xmlns:a16="http://schemas.microsoft.com/office/drawing/2014/main" id="{734AFAA3-AA68-425A-834B-00F9D3690BA0}"/>
                  </a:ext>
                </a:extLst>
              </p:cNvPr>
              <p:cNvSpPr>
                <a:spLocks/>
              </p:cNvSpPr>
              <p:nvPr/>
            </p:nvSpPr>
            <p:spPr bwMode="auto">
              <a:xfrm>
                <a:off x="6808136" y="2967038"/>
                <a:ext cx="159772" cy="710627"/>
              </a:xfrm>
              <a:custGeom>
                <a:avLst/>
                <a:gdLst>
                  <a:gd name="T0" fmla="*/ 0 w 67"/>
                  <a:gd name="T1" fmla="*/ 149 h 298"/>
                  <a:gd name="T2" fmla="*/ 67 w 67"/>
                  <a:gd name="T3" fmla="*/ 298 h 298"/>
                  <a:gd name="T4" fmla="*/ 67 w 67"/>
                  <a:gd name="T5" fmla="*/ 0 h 298"/>
                  <a:gd name="T6" fmla="*/ 0 w 67"/>
                  <a:gd name="T7" fmla="*/ 149 h 298"/>
                </a:gdLst>
                <a:ahLst/>
                <a:cxnLst>
                  <a:cxn ang="0">
                    <a:pos x="T0" y="T1"/>
                  </a:cxn>
                  <a:cxn ang="0">
                    <a:pos x="T2" y="T3"/>
                  </a:cxn>
                  <a:cxn ang="0">
                    <a:pos x="T4" y="T5"/>
                  </a:cxn>
                  <a:cxn ang="0">
                    <a:pos x="T6" y="T7"/>
                  </a:cxn>
                </a:cxnLst>
                <a:rect l="0" t="0" r="r" b="b"/>
                <a:pathLst>
                  <a:path w="67" h="298">
                    <a:moveTo>
                      <a:pt x="0" y="149"/>
                    </a:moveTo>
                    <a:cubicBezTo>
                      <a:pt x="0" y="208"/>
                      <a:pt x="26" y="261"/>
                      <a:pt x="67" y="298"/>
                    </a:cubicBezTo>
                    <a:cubicBezTo>
                      <a:pt x="67" y="0"/>
                      <a:pt x="67" y="0"/>
                      <a:pt x="67" y="0"/>
                    </a:cubicBezTo>
                    <a:cubicBezTo>
                      <a:pt x="26" y="36"/>
                      <a:pt x="0" y="89"/>
                      <a:pt x="0" y="149"/>
                    </a:cubicBez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26" name="Freeform 69">
                <a:extLst>
                  <a:ext uri="{FF2B5EF4-FFF2-40B4-BE49-F238E27FC236}">
                    <a16:creationId xmlns:a16="http://schemas.microsoft.com/office/drawing/2014/main" id="{36ED0F24-8619-4AED-A07A-D075DF2AF24B}"/>
                  </a:ext>
                </a:extLst>
              </p:cNvPr>
              <p:cNvSpPr>
                <a:spLocks/>
              </p:cNvSpPr>
              <p:nvPr/>
            </p:nvSpPr>
            <p:spPr bwMode="auto">
              <a:xfrm>
                <a:off x="6967908" y="2967038"/>
                <a:ext cx="157387" cy="710627"/>
              </a:xfrm>
              <a:custGeom>
                <a:avLst/>
                <a:gdLst>
                  <a:gd name="T0" fmla="*/ 0 w 66"/>
                  <a:gd name="T1" fmla="*/ 0 h 298"/>
                  <a:gd name="T2" fmla="*/ 0 w 66"/>
                  <a:gd name="T3" fmla="*/ 298 h 298"/>
                  <a:gd name="T4" fmla="*/ 66 w 66"/>
                  <a:gd name="T5" fmla="*/ 149 h 298"/>
                  <a:gd name="T6" fmla="*/ 0 w 66"/>
                  <a:gd name="T7" fmla="*/ 0 h 298"/>
                </a:gdLst>
                <a:ahLst/>
                <a:cxnLst>
                  <a:cxn ang="0">
                    <a:pos x="T0" y="T1"/>
                  </a:cxn>
                  <a:cxn ang="0">
                    <a:pos x="T2" y="T3"/>
                  </a:cxn>
                  <a:cxn ang="0">
                    <a:pos x="T4" y="T5"/>
                  </a:cxn>
                  <a:cxn ang="0">
                    <a:pos x="T6" y="T7"/>
                  </a:cxn>
                </a:cxnLst>
                <a:rect l="0" t="0" r="r" b="b"/>
                <a:pathLst>
                  <a:path w="66" h="298">
                    <a:moveTo>
                      <a:pt x="0" y="0"/>
                    </a:moveTo>
                    <a:cubicBezTo>
                      <a:pt x="0" y="298"/>
                      <a:pt x="0" y="298"/>
                      <a:pt x="0" y="298"/>
                    </a:cubicBezTo>
                    <a:cubicBezTo>
                      <a:pt x="41" y="261"/>
                      <a:pt x="66" y="208"/>
                      <a:pt x="66" y="149"/>
                    </a:cubicBezTo>
                    <a:cubicBezTo>
                      <a:pt x="66" y="89"/>
                      <a:pt x="41" y="36"/>
                      <a:pt x="0" y="0"/>
                    </a:cubicBez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27" name="Line 70">
                <a:extLst>
                  <a:ext uri="{FF2B5EF4-FFF2-40B4-BE49-F238E27FC236}">
                    <a16:creationId xmlns:a16="http://schemas.microsoft.com/office/drawing/2014/main" id="{21E04150-0D06-4DFB-A73B-66DED0A5CFCB}"/>
                  </a:ext>
                </a:extLst>
              </p:cNvPr>
              <p:cNvSpPr>
                <a:spLocks noChangeShapeType="1"/>
              </p:cNvSpPr>
              <p:nvPr/>
            </p:nvSpPr>
            <p:spPr bwMode="auto">
              <a:xfrm flipV="1">
                <a:off x="6967908" y="2967038"/>
                <a:ext cx="0" cy="932400"/>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1" name="Group 20">
              <a:extLst>
                <a:ext uri="{FF2B5EF4-FFF2-40B4-BE49-F238E27FC236}">
                  <a16:creationId xmlns:a16="http://schemas.microsoft.com/office/drawing/2014/main" id="{EA3C053E-6843-4D44-A64D-A37FD38410B0}"/>
                </a:ext>
              </a:extLst>
            </p:cNvPr>
            <p:cNvGrpSpPr/>
            <p:nvPr/>
          </p:nvGrpSpPr>
          <p:grpSpPr>
            <a:xfrm rot="18900000" flipH="1">
              <a:off x="6484111" y="3104366"/>
              <a:ext cx="317159" cy="932400"/>
              <a:chOff x="6808136" y="2967038"/>
              <a:chExt cx="317159" cy="932400"/>
            </a:xfrm>
          </p:grpSpPr>
          <p:sp>
            <p:nvSpPr>
              <p:cNvPr id="22" name="Freeform 68">
                <a:extLst>
                  <a:ext uri="{FF2B5EF4-FFF2-40B4-BE49-F238E27FC236}">
                    <a16:creationId xmlns:a16="http://schemas.microsoft.com/office/drawing/2014/main" id="{A84DD506-3B91-4CE4-AE62-8E2FCA17D931}"/>
                  </a:ext>
                </a:extLst>
              </p:cNvPr>
              <p:cNvSpPr>
                <a:spLocks/>
              </p:cNvSpPr>
              <p:nvPr/>
            </p:nvSpPr>
            <p:spPr bwMode="auto">
              <a:xfrm>
                <a:off x="6808136" y="2967038"/>
                <a:ext cx="159772" cy="710627"/>
              </a:xfrm>
              <a:custGeom>
                <a:avLst/>
                <a:gdLst>
                  <a:gd name="T0" fmla="*/ 0 w 67"/>
                  <a:gd name="T1" fmla="*/ 149 h 298"/>
                  <a:gd name="T2" fmla="*/ 67 w 67"/>
                  <a:gd name="T3" fmla="*/ 298 h 298"/>
                  <a:gd name="T4" fmla="*/ 67 w 67"/>
                  <a:gd name="T5" fmla="*/ 0 h 298"/>
                  <a:gd name="T6" fmla="*/ 0 w 67"/>
                  <a:gd name="T7" fmla="*/ 149 h 298"/>
                </a:gdLst>
                <a:ahLst/>
                <a:cxnLst>
                  <a:cxn ang="0">
                    <a:pos x="T0" y="T1"/>
                  </a:cxn>
                  <a:cxn ang="0">
                    <a:pos x="T2" y="T3"/>
                  </a:cxn>
                  <a:cxn ang="0">
                    <a:pos x="T4" y="T5"/>
                  </a:cxn>
                  <a:cxn ang="0">
                    <a:pos x="T6" y="T7"/>
                  </a:cxn>
                </a:cxnLst>
                <a:rect l="0" t="0" r="r" b="b"/>
                <a:pathLst>
                  <a:path w="67" h="298">
                    <a:moveTo>
                      <a:pt x="0" y="149"/>
                    </a:moveTo>
                    <a:cubicBezTo>
                      <a:pt x="0" y="208"/>
                      <a:pt x="26" y="261"/>
                      <a:pt x="67" y="298"/>
                    </a:cubicBezTo>
                    <a:cubicBezTo>
                      <a:pt x="67" y="0"/>
                      <a:pt x="67" y="0"/>
                      <a:pt x="67" y="0"/>
                    </a:cubicBezTo>
                    <a:cubicBezTo>
                      <a:pt x="26" y="36"/>
                      <a:pt x="0" y="89"/>
                      <a:pt x="0" y="149"/>
                    </a:cubicBez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23" name="Freeform 69">
                <a:extLst>
                  <a:ext uri="{FF2B5EF4-FFF2-40B4-BE49-F238E27FC236}">
                    <a16:creationId xmlns:a16="http://schemas.microsoft.com/office/drawing/2014/main" id="{18C6659C-7CBF-419E-B2AB-53A6FBB4FFEA}"/>
                  </a:ext>
                </a:extLst>
              </p:cNvPr>
              <p:cNvSpPr>
                <a:spLocks/>
              </p:cNvSpPr>
              <p:nvPr/>
            </p:nvSpPr>
            <p:spPr bwMode="auto">
              <a:xfrm>
                <a:off x="6967908" y="2967038"/>
                <a:ext cx="157387" cy="710627"/>
              </a:xfrm>
              <a:custGeom>
                <a:avLst/>
                <a:gdLst>
                  <a:gd name="T0" fmla="*/ 0 w 66"/>
                  <a:gd name="T1" fmla="*/ 0 h 298"/>
                  <a:gd name="T2" fmla="*/ 0 w 66"/>
                  <a:gd name="T3" fmla="*/ 298 h 298"/>
                  <a:gd name="T4" fmla="*/ 66 w 66"/>
                  <a:gd name="T5" fmla="*/ 149 h 298"/>
                  <a:gd name="T6" fmla="*/ 0 w 66"/>
                  <a:gd name="T7" fmla="*/ 0 h 298"/>
                </a:gdLst>
                <a:ahLst/>
                <a:cxnLst>
                  <a:cxn ang="0">
                    <a:pos x="T0" y="T1"/>
                  </a:cxn>
                  <a:cxn ang="0">
                    <a:pos x="T2" y="T3"/>
                  </a:cxn>
                  <a:cxn ang="0">
                    <a:pos x="T4" y="T5"/>
                  </a:cxn>
                  <a:cxn ang="0">
                    <a:pos x="T6" y="T7"/>
                  </a:cxn>
                </a:cxnLst>
                <a:rect l="0" t="0" r="r" b="b"/>
                <a:pathLst>
                  <a:path w="66" h="298">
                    <a:moveTo>
                      <a:pt x="0" y="0"/>
                    </a:moveTo>
                    <a:cubicBezTo>
                      <a:pt x="0" y="298"/>
                      <a:pt x="0" y="298"/>
                      <a:pt x="0" y="298"/>
                    </a:cubicBezTo>
                    <a:cubicBezTo>
                      <a:pt x="41" y="261"/>
                      <a:pt x="66" y="208"/>
                      <a:pt x="66" y="149"/>
                    </a:cubicBezTo>
                    <a:cubicBezTo>
                      <a:pt x="66" y="89"/>
                      <a:pt x="41" y="36"/>
                      <a:pt x="0" y="0"/>
                    </a:cubicBez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24" name="Line 70">
                <a:extLst>
                  <a:ext uri="{FF2B5EF4-FFF2-40B4-BE49-F238E27FC236}">
                    <a16:creationId xmlns:a16="http://schemas.microsoft.com/office/drawing/2014/main" id="{C7B1B371-3EFF-4F0E-8B44-1A397B69DDFB}"/>
                  </a:ext>
                </a:extLst>
              </p:cNvPr>
              <p:cNvSpPr>
                <a:spLocks noChangeShapeType="1"/>
              </p:cNvSpPr>
              <p:nvPr/>
            </p:nvSpPr>
            <p:spPr bwMode="auto">
              <a:xfrm flipV="1">
                <a:off x="6967908" y="2967038"/>
                <a:ext cx="0" cy="932400"/>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9" name="Footer Placeholder 48">
            <a:extLst>
              <a:ext uri="{FF2B5EF4-FFF2-40B4-BE49-F238E27FC236}">
                <a16:creationId xmlns:a16="http://schemas.microsoft.com/office/drawing/2014/main" id="{B217CCF8-D1B0-4B96-AF9D-78BFAEE6D77D}"/>
              </a:ext>
            </a:extLst>
          </p:cNvPr>
          <p:cNvSpPr txBox="1">
            <a:spLocks/>
          </p:cNvSpPr>
          <p:nvPr userDrawn="1"/>
        </p:nvSpPr>
        <p:spPr>
          <a:xfrm>
            <a:off x="2754312" y="6357600"/>
            <a:ext cx="6683376" cy="460800"/>
          </a:xfrm>
          <a:prstGeom prst="rect">
            <a:avLst/>
          </a:prstGeom>
        </p:spPr>
        <p:txBody>
          <a:bodyPr vert="horz" lIns="91440" tIns="45720" rIns="91440" bIns="45720" rtlCol="0" anchor="ctr"/>
          <a:lstStyle>
            <a:defPPr>
              <a:defRPr lang="en-US"/>
            </a:defPPr>
            <a:lvl1pPr marL="0" algn="ctr" defTabSz="914400" rtl="0" eaLnBrk="1" latinLnBrk="0" hangingPunct="1">
              <a:defRPr sz="1000" kern="1200" cap="all" spc="300" baseline="0">
                <a:solidFill>
                  <a:schemeClr val="tx1">
                    <a:alpha val="60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Sample Footer Text</a:t>
            </a:r>
          </a:p>
        </p:txBody>
      </p:sp>
      <p:grpSp>
        <p:nvGrpSpPr>
          <p:cNvPr id="30" name="Group 29">
            <a:extLst>
              <a:ext uri="{FF2B5EF4-FFF2-40B4-BE49-F238E27FC236}">
                <a16:creationId xmlns:a16="http://schemas.microsoft.com/office/drawing/2014/main" id="{615108B9-F897-467F-809F-6A4A2AE7EA20}"/>
              </a:ext>
              <a:ext uri="{C183D7F6-B498-43B3-948B-1728B52AA6E4}">
                <adec:decorative xmlns:adec="http://schemas.microsoft.com/office/drawing/2017/decorative" val="1"/>
              </a:ext>
            </a:extLst>
          </p:cNvPr>
          <p:cNvGrpSpPr/>
          <p:nvPr userDrawn="1"/>
        </p:nvGrpSpPr>
        <p:grpSpPr>
          <a:xfrm rot="18900000" flipH="1">
            <a:off x="11020475" y="5368081"/>
            <a:ext cx="641184" cy="1069728"/>
            <a:chOff x="6484111" y="2967038"/>
            <a:chExt cx="641184" cy="1069728"/>
          </a:xfrm>
        </p:grpSpPr>
        <p:grpSp>
          <p:nvGrpSpPr>
            <p:cNvPr id="31" name="Group 30">
              <a:extLst>
                <a:ext uri="{FF2B5EF4-FFF2-40B4-BE49-F238E27FC236}">
                  <a16:creationId xmlns:a16="http://schemas.microsoft.com/office/drawing/2014/main" id="{86413051-FD79-4060-A702-60F38BF4A35C}"/>
                </a:ext>
              </a:extLst>
            </p:cNvPr>
            <p:cNvGrpSpPr/>
            <p:nvPr/>
          </p:nvGrpSpPr>
          <p:grpSpPr>
            <a:xfrm>
              <a:off x="6808136" y="2967038"/>
              <a:ext cx="317159" cy="932400"/>
              <a:chOff x="6808136" y="2967038"/>
              <a:chExt cx="317159" cy="932400"/>
            </a:xfrm>
          </p:grpSpPr>
          <p:sp>
            <p:nvSpPr>
              <p:cNvPr id="36" name="Freeform 68">
                <a:extLst>
                  <a:ext uri="{FF2B5EF4-FFF2-40B4-BE49-F238E27FC236}">
                    <a16:creationId xmlns:a16="http://schemas.microsoft.com/office/drawing/2014/main" id="{B764F2D9-1B19-42EA-9AF0-6050DDABAA0D}"/>
                  </a:ext>
                </a:extLst>
              </p:cNvPr>
              <p:cNvSpPr>
                <a:spLocks/>
              </p:cNvSpPr>
              <p:nvPr/>
            </p:nvSpPr>
            <p:spPr bwMode="auto">
              <a:xfrm>
                <a:off x="6808136" y="2967038"/>
                <a:ext cx="159772" cy="710627"/>
              </a:xfrm>
              <a:custGeom>
                <a:avLst/>
                <a:gdLst>
                  <a:gd name="T0" fmla="*/ 0 w 67"/>
                  <a:gd name="T1" fmla="*/ 149 h 298"/>
                  <a:gd name="T2" fmla="*/ 67 w 67"/>
                  <a:gd name="T3" fmla="*/ 298 h 298"/>
                  <a:gd name="T4" fmla="*/ 67 w 67"/>
                  <a:gd name="T5" fmla="*/ 0 h 298"/>
                  <a:gd name="T6" fmla="*/ 0 w 67"/>
                  <a:gd name="T7" fmla="*/ 149 h 298"/>
                </a:gdLst>
                <a:ahLst/>
                <a:cxnLst>
                  <a:cxn ang="0">
                    <a:pos x="T0" y="T1"/>
                  </a:cxn>
                  <a:cxn ang="0">
                    <a:pos x="T2" y="T3"/>
                  </a:cxn>
                  <a:cxn ang="0">
                    <a:pos x="T4" y="T5"/>
                  </a:cxn>
                  <a:cxn ang="0">
                    <a:pos x="T6" y="T7"/>
                  </a:cxn>
                </a:cxnLst>
                <a:rect l="0" t="0" r="r" b="b"/>
                <a:pathLst>
                  <a:path w="67" h="298">
                    <a:moveTo>
                      <a:pt x="0" y="149"/>
                    </a:moveTo>
                    <a:cubicBezTo>
                      <a:pt x="0" y="208"/>
                      <a:pt x="26" y="261"/>
                      <a:pt x="67" y="298"/>
                    </a:cubicBezTo>
                    <a:cubicBezTo>
                      <a:pt x="67" y="0"/>
                      <a:pt x="67" y="0"/>
                      <a:pt x="67" y="0"/>
                    </a:cubicBezTo>
                    <a:cubicBezTo>
                      <a:pt x="26" y="36"/>
                      <a:pt x="0" y="89"/>
                      <a:pt x="0" y="149"/>
                    </a:cubicBez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7" name="Freeform 69">
                <a:extLst>
                  <a:ext uri="{FF2B5EF4-FFF2-40B4-BE49-F238E27FC236}">
                    <a16:creationId xmlns:a16="http://schemas.microsoft.com/office/drawing/2014/main" id="{557F4B3F-3926-4C1D-ABBF-B23809871796}"/>
                  </a:ext>
                </a:extLst>
              </p:cNvPr>
              <p:cNvSpPr>
                <a:spLocks/>
              </p:cNvSpPr>
              <p:nvPr/>
            </p:nvSpPr>
            <p:spPr bwMode="auto">
              <a:xfrm>
                <a:off x="6967908" y="2967038"/>
                <a:ext cx="157387" cy="710627"/>
              </a:xfrm>
              <a:custGeom>
                <a:avLst/>
                <a:gdLst>
                  <a:gd name="T0" fmla="*/ 0 w 66"/>
                  <a:gd name="T1" fmla="*/ 0 h 298"/>
                  <a:gd name="T2" fmla="*/ 0 w 66"/>
                  <a:gd name="T3" fmla="*/ 298 h 298"/>
                  <a:gd name="T4" fmla="*/ 66 w 66"/>
                  <a:gd name="T5" fmla="*/ 149 h 298"/>
                  <a:gd name="T6" fmla="*/ 0 w 66"/>
                  <a:gd name="T7" fmla="*/ 0 h 298"/>
                </a:gdLst>
                <a:ahLst/>
                <a:cxnLst>
                  <a:cxn ang="0">
                    <a:pos x="T0" y="T1"/>
                  </a:cxn>
                  <a:cxn ang="0">
                    <a:pos x="T2" y="T3"/>
                  </a:cxn>
                  <a:cxn ang="0">
                    <a:pos x="T4" y="T5"/>
                  </a:cxn>
                  <a:cxn ang="0">
                    <a:pos x="T6" y="T7"/>
                  </a:cxn>
                </a:cxnLst>
                <a:rect l="0" t="0" r="r" b="b"/>
                <a:pathLst>
                  <a:path w="66" h="298">
                    <a:moveTo>
                      <a:pt x="0" y="0"/>
                    </a:moveTo>
                    <a:cubicBezTo>
                      <a:pt x="0" y="298"/>
                      <a:pt x="0" y="298"/>
                      <a:pt x="0" y="298"/>
                    </a:cubicBezTo>
                    <a:cubicBezTo>
                      <a:pt x="41" y="261"/>
                      <a:pt x="66" y="208"/>
                      <a:pt x="66" y="149"/>
                    </a:cubicBezTo>
                    <a:cubicBezTo>
                      <a:pt x="66" y="89"/>
                      <a:pt x="41" y="36"/>
                      <a:pt x="0" y="0"/>
                    </a:cubicBez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8" name="Line 70">
                <a:extLst>
                  <a:ext uri="{FF2B5EF4-FFF2-40B4-BE49-F238E27FC236}">
                    <a16:creationId xmlns:a16="http://schemas.microsoft.com/office/drawing/2014/main" id="{81E74331-4EEB-49F8-912F-1DF74636E772}"/>
                  </a:ext>
                </a:extLst>
              </p:cNvPr>
              <p:cNvSpPr>
                <a:spLocks noChangeShapeType="1"/>
              </p:cNvSpPr>
              <p:nvPr/>
            </p:nvSpPr>
            <p:spPr bwMode="auto">
              <a:xfrm flipV="1">
                <a:off x="6967908" y="2967038"/>
                <a:ext cx="0" cy="932400"/>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32" name="Group 31">
              <a:extLst>
                <a:ext uri="{FF2B5EF4-FFF2-40B4-BE49-F238E27FC236}">
                  <a16:creationId xmlns:a16="http://schemas.microsoft.com/office/drawing/2014/main" id="{E88BEEF7-57D3-43D4-9EBA-6948ED40B433}"/>
                </a:ext>
              </a:extLst>
            </p:cNvPr>
            <p:cNvGrpSpPr/>
            <p:nvPr/>
          </p:nvGrpSpPr>
          <p:grpSpPr>
            <a:xfrm rot="18900000" flipH="1">
              <a:off x="6484111" y="3104366"/>
              <a:ext cx="317159" cy="932400"/>
              <a:chOff x="6808136" y="2967038"/>
              <a:chExt cx="317159" cy="932400"/>
            </a:xfrm>
          </p:grpSpPr>
          <p:sp>
            <p:nvSpPr>
              <p:cNvPr id="33" name="Freeform 68">
                <a:extLst>
                  <a:ext uri="{FF2B5EF4-FFF2-40B4-BE49-F238E27FC236}">
                    <a16:creationId xmlns:a16="http://schemas.microsoft.com/office/drawing/2014/main" id="{0CD7B047-B489-4D5B-9C32-1BA667136A12}"/>
                  </a:ext>
                </a:extLst>
              </p:cNvPr>
              <p:cNvSpPr>
                <a:spLocks/>
              </p:cNvSpPr>
              <p:nvPr/>
            </p:nvSpPr>
            <p:spPr bwMode="auto">
              <a:xfrm>
                <a:off x="6808136" y="2967038"/>
                <a:ext cx="159772" cy="710627"/>
              </a:xfrm>
              <a:custGeom>
                <a:avLst/>
                <a:gdLst>
                  <a:gd name="T0" fmla="*/ 0 w 67"/>
                  <a:gd name="T1" fmla="*/ 149 h 298"/>
                  <a:gd name="T2" fmla="*/ 67 w 67"/>
                  <a:gd name="T3" fmla="*/ 298 h 298"/>
                  <a:gd name="T4" fmla="*/ 67 w 67"/>
                  <a:gd name="T5" fmla="*/ 0 h 298"/>
                  <a:gd name="T6" fmla="*/ 0 w 67"/>
                  <a:gd name="T7" fmla="*/ 149 h 298"/>
                </a:gdLst>
                <a:ahLst/>
                <a:cxnLst>
                  <a:cxn ang="0">
                    <a:pos x="T0" y="T1"/>
                  </a:cxn>
                  <a:cxn ang="0">
                    <a:pos x="T2" y="T3"/>
                  </a:cxn>
                  <a:cxn ang="0">
                    <a:pos x="T4" y="T5"/>
                  </a:cxn>
                  <a:cxn ang="0">
                    <a:pos x="T6" y="T7"/>
                  </a:cxn>
                </a:cxnLst>
                <a:rect l="0" t="0" r="r" b="b"/>
                <a:pathLst>
                  <a:path w="67" h="298">
                    <a:moveTo>
                      <a:pt x="0" y="149"/>
                    </a:moveTo>
                    <a:cubicBezTo>
                      <a:pt x="0" y="208"/>
                      <a:pt x="26" y="261"/>
                      <a:pt x="67" y="298"/>
                    </a:cubicBezTo>
                    <a:cubicBezTo>
                      <a:pt x="67" y="0"/>
                      <a:pt x="67" y="0"/>
                      <a:pt x="67" y="0"/>
                    </a:cubicBezTo>
                    <a:cubicBezTo>
                      <a:pt x="26" y="36"/>
                      <a:pt x="0" y="89"/>
                      <a:pt x="0" y="149"/>
                    </a:cubicBezTo>
                    <a:close/>
                  </a:path>
                </a:pathLst>
              </a:custGeom>
              <a:gradFill flip="none" rotWithShape="1">
                <a:gsLst>
                  <a:gs pos="0">
                    <a:srgbClr val="FFFFFF">
                      <a:alpha val="80000"/>
                    </a:srgbClr>
                  </a:gs>
                  <a:gs pos="100000">
                    <a:srgbClr val="FFFFFF">
                      <a:alpha val="20000"/>
                    </a:srgbClr>
                  </a:gs>
                </a:gsLst>
                <a:lin ang="189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4" name="Freeform 69">
                <a:extLst>
                  <a:ext uri="{FF2B5EF4-FFF2-40B4-BE49-F238E27FC236}">
                    <a16:creationId xmlns:a16="http://schemas.microsoft.com/office/drawing/2014/main" id="{2B703141-C1B3-4AFF-991F-D77B298AE8B4}"/>
                  </a:ext>
                </a:extLst>
              </p:cNvPr>
              <p:cNvSpPr>
                <a:spLocks/>
              </p:cNvSpPr>
              <p:nvPr/>
            </p:nvSpPr>
            <p:spPr bwMode="auto">
              <a:xfrm>
                <a:off x="6967908" y="2967038"/>
                <a:ext cx="157387" cy="710627"/>
              </a:xfrm>
              <a:custGeom>
                <a:avLst/>
                <a:gdLst>
                  <a:gd name="T0" fmla="*/ 0 w 66"/>
                  <a:gd name="T1" fmla="*/ 0 h 298"/>
                  <a:gd name="T2" fmla="*/ 0 w 66"/>
                  <a:gd name="T3" fmla="*/ 298 h 298"/>
                  <a:gd name="T4" fmla="*/ 66 w 66"/>
                  <a:gd name="T5" fmla="*/ 149 h 298"/>
                  <a:gd name="T6" fmla="*/ 0 w 66"/>
                  <a:gd name="T7" fmla="*/ 0 h 298"/>
                </a:gdLst>
                <a:ahLst/>
                <a:cxnLst>
                  <a:cxn ang="0">
                    <a:pos x="T0" y="T1"/>
                  </a:cxn>
                  <a:cxn ang="0">
                    <a:pos x="T2" y="T3"/>
                  </a:cxn>
                  <a:cxn ang="0">
                    <a:pos x="T4" y="T5"/>
                  </a:cxn>
                  <a:cxn ang="0">
                    <a:pos x="T6" y="T7"/>
                  </a:cxn>
                </a:cxnLst>
                <a:rect l="0" t="0" r="r" b="b"/>
                <a:pathLst>
                  <a:path w="66" h="298">
                    <a:moveTo>
                      <a:pt x="0" y="0"/>
                    </a:moveTo>
                    <a:cubicBezTo>
                      <a:pt x="0" y="298"/>
                      <a:pt x="0" y="298"/>
                      <a:pt x="0" y="298"/>
                    </a:cubicBezTo>
                    <a:cubicBezTo>
                      <a:pt x="41" y="261"/>
                      <a:pt x="66" y="208"/>
                      <a:pt x="66" y="149"/>
                    </a:cubicBezTo>
                    <a:cubicBezTo>
                      <a:pt x="66" y="89"/>
                      <a:pt x="41" y="36"/>
                      <a:pt x="0" y="0"/>
                    </a:cubicBezTo>
                    <a:close/>
                  </a:path>
                </a:pathLst>
              </a:custGeom>
              <a:gradFill flip="none" rotWithShape="1">
                <a:gsLst>
                  <a:gs pos="0">
                    <a:srgbClr val="FFFFFF">
                      <a:alpha val="80000"/>
                    </a:srgbClr>
                  </a:gs>
                  <a:gs pos="100000">
                    <a:srgbClr val="FFFFFF">
                      <a:alpha val="10000"/>
                    </a:srgbClr>
                  </a:gs>
                </a:gsLst>
                <a:lin ang="2700000" scaled="0"/>
                <a:tileRect/>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35" name="Line 70">
                <a:extLst>
                  <a:ext uri="{FF2B5EF4-FFF2-40B4-BE49-F238E27FC236}">
                    <a16:creationId xmlns:a16="http://schemas.microsoft.com/office/drawing/2014/main" id="{FEEBB32D-FA5C-432C-B55F-1F74A4D13F17}"/>
                  </a:ext>
                </a:extLst>
              </p:cNvPr>
              <p:cNvSpPr>
                <a:spLocks noChangeShapeType="1"/>
              </p:cNvSpPr>
              <p:nvPr/>
            </p:nvSpPr>
            <p:spPr bwMode="auto">
              <a:xfrm flipV="1">
                <a:off x="6967908" y="2967038"/>
                <a:ext cx="0" cy="932400"/>
              </a:xfrm>
              <a:prstGeom prst="line">
                <a:avLst/>
              </a:prstGeom>
              <a:noFill/>
              <a:ln w="12700" cap="flat">
                <a:solidFill>
                  <a:srgbClr val="FF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39" name="Slide Number Placeholder 49">
            <a:extLst>
              <a:ext uri="{FF2B5EF4-FFF2-40B4-BE49-F238E27FC236}">
                <a16:creationId xmlns:a16="http://schemas.microsoft.com/office/drawing/2014/main" id="{FAE9A1BE-DDB9-4362-A4F6-BE1A07DBF6F1}"/>
              </a:ext>
            </a:extLst>
          </p:cNvPr>
          <p:cNvSpPr txBox="1">
            <a:spLocks/>
          </p:cNvSpPr>
          <p:nvPr userDrawn="1"/>
        </p:nvSpPr>
        <p:spPr>
          <a:xfrm>
            <a:off x="9982800" y="6357600"/>
            <a:ext cx="1760150" cy="460800"/>
          </a:xfrm>
          <a:prstGeom prst="rect">
            <a:avLst/>
          </a:prstGeom>
        </p:spPr>
        <p:txBody>
          <a:bodyPr vert="horz" lIns="91440" tIns="45720" rIns="91440" bIns="45720" rtlCol="0" anchor="ctr"/>
          <a:lstStyle>
            <a:defPPr>
              <a:defRPr lang="en-US"/>
            </a:defPPr>
            <a:lvl1pPr marL="0" algn="r" defTabSz="914400" rtl="0" eaLnBrk="1" latinLnBrk="0" hangingPunct="1">
              <a:defRPr sz="1000" kern="1200" cap="all" spc="200" baseline="0">
                <a:solidFill>
                  <a:schemeClr val="tx1">
                    <a:alpha val="60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D39607A7-8386-47DB-8578-DDEDD194E5D4}" type="slidenum">
              <a:rPr lang="en-US" smtClean="0"/>
              <a:pPr/>
              <a:t>‹#›</a:t>
            </a:fld>
            <a:endParaRPr lang="en-US" dirty="0"/>
          </a:p>
        </p:txBody>
      </p:sp>
    </p:spTree>
    <p:extLst>
      <p:ext uri="{BB962C8B-B14F-4D97-AF65-F5344CB8AC3E}">
        <p14:creationId xmlns:p14="http://schemas.microsoft.com/office/powerpoint/2010/main" val="12837641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33B6B0-54DE-4F2D-84DD-D06CD3B117B4}"/>
              </a:ext>
            </a:extLst>
          </p:cNvPr>
          <p:cNvSpPr>
            <a:spLocks noGrp="1"/>
          </p:cNvSpPr>
          <p:nvPr>
            <p:ph type="title"/>
          </p:nvPr>
        </p:nvSpPr>
        <p:spPr/>
        <p:txBody>
          <a:bodyPr/>
          <a:lstStyle>
            <a:lvl1pPr algn="ctr">
              <a:defRPr/>
            </a:lvl1pPr>
          </a:lstStyle>
          <a:p>
            <a:r>
              <a:rPr lang="en-US"/>
              <a:t>Click to edit Master title style</a:t>
            </a:r>
            <a:endParaRPr lang="en-US" dirty="0"/>
          </a:p>
        </p:txBody>
      </p:sp>
      <p:sp>
        <p:nvSpPr>
          <p:cNvPr id="14" name="Picture Placeholder 13">
            <a:extLst>
              <a:ext uri="{FF2B5EF4-FFF2-40B4-BE49-F238E27FC236}">
                <a16:creationId xmlns:a16="http://schemas.microsoft.com/office/drawing/2014/main" id="{BC50FC60-9736-40BD-8EF0-51BD04771675}"/>
              </a:ext>
            </a:extLst>
          </p:cNvPr>
          <p:cNvSpPr>
            <a:spLocks noGrp="1"/>
          </p:cNvSpPr>
          <p:nvPr>
            <p:ph type="pic" sz="quarter" idx="13"/>
          </p:nvPr>
        </p:nvSpPr>
        <p:spPr>
          <a:xfrm>
            <a:off x="1166813" y="2479675"/>
            <a:ext cx="1587500" cy="2330450"/>
          </a:xfrm>
        </p:spPr>
        <p:txBody>
          <a:bodyPr/>
          <a:lstStyle/>
          <a:p>
            <a:r>
              <a:rPr lang="en-US"/>
              <a:t>Click icon to add picture</a:t>
            </a:r>
            <a:endParaRPr lang="en-US" dirty="0"/>
          </a:p>
        </p:txBody>
      </p:sp>
      <p:sp>
        <p:nvSpPr>
          <p:cNvPr id="15" name="Picture Placeholder 13">
            <a:extLst>
              <a:ext uri="{FF2B5EF4-FFF2-40B4-BE49-F238E27FC236}">
                <a16:creationId xmlns:a16="http://schemas.microsoft.com/office/drawing/2014/main" id="{7D564077-E600-44C8-B691-00C1C3ECC1C6}"/>
              </a:ext>
            </a:extLst>
          </p:cNvPr>
          <p:cNvSpPr>
            <a:spLocks noGrp="1"/>
          </p:cNvSpPr>
          <p:nvPr>
            <p:ph type="pic" sz="quarter" idx="14"/>
          </p:nvPr>
        </p:nvSpPr>
        <p:spPr>
          <a:xfrm>
            <a:off x="3228885" y="2479675"/>
            <a:ext cx="1587500" cy="2330450"/>
          </a:xfrm>
        </p:spPr>
        <p:txBody>
          <a:bodyPr/>
          <a:lstStyle/>
          <a:p>
            <a:r>
              <a:rPr lang="en-US"/>
              <a:t>Click icon to add picture</a:t>
            </a:r>
            <a:endParaRPr lang="en-US" dirty="0"/>
          </a:p>
        </p:txBody>
      </p:sp>
      <p:sp>
        <p:nvSpPr>
          <p:cNvPr id="16" name="Picture Placeholder 13">
            <a:extLst>
              <a:ext uri="{FF2B5EF4-FFF2-40B4-BE49-F238E27FC236}">
                <a16:creationId xmlns:a16="http://schemas.microsoft.com/office/drawing/2014/main" id="{5EF6670B-24A6-4EC1-AB19-83414A6BFC81}"/>
              </a:ext>
            </a:extLst>
          </p:cNvPr>
          <p:cNvSpPr>
            <a:spLocks noGrp="1"/>
          </p:cNvSpPr>
          <p:nvPr>
            <p:ph type="pic" sz="quarter" idx="15"/>
          </p:nvPr>
        </p:nvSpPr>
        <p:spPr>
          <a:xfrm>
            <a:off x="5302249" y="2479675"/>
            <a:ext cx="1587500" cy="2330450"/>
          </a:xfrm>
        </p:spPr>
        <p:txBody>
          <a:bodyPr/>
          <a:lstStyle/>
          <a:p>
            <a:r>
              <a:rPr lang="en-US"/>
              <a:t>Click icon to add picture</a:t>
            </a:r>
            <a:endParaRPr lang="en-US" dirty="0"/>
          </a:p>
        </p:txBody>
      </p:sp>
      <p:sp>
        <p:nvSpPr>
          <p:cNvPr id="17" name="Picture Placeholder 13">
            <a:extLst>
              <a:ext uri="{FF2B5EF4-FFF2-40B4-BE49-F238E27FC236}">
                <a16:creationId xmlns:a16="http://schemas.microsoft.com/office/drawing/2014/main" id="{DCE770BA-A562-4780-AEC9-94BC0C7C53FA}"/>
              </a:ext>
            </a:extLst>
          </p:cNvPr>
          <p:cNvSpPr>
            <a:spLocks noGrp="1"/>
          </p:cNvSpPr>
          <p:nvPr>
            <p:ph type="pic" sz="quarter" idx="16"/>
          </p:nvPr>
        </p:nvSpPr>
        <p:spPr>
          <a:xfrm>
            <a:off x="7364764" y="2479675"/>
            <a:ext cx="1587500" cy="2330450"/>
          </a:xfrm>
        </p:spPr>
        <p:txBody>
          <a:bodyPr/>
          <a:lstStyle/>
          <a:p>
            <a:r>
              <a:rPr lang="en-US"/>
              <a:t>Click icon to add picture</a:t>
            </a:r>
            <a:endParaRPr lang="en-US" dirty="0"/>
          </a:p>
        </p:txBody>
      </p:sp>
      <p:sp>
        <p:nvSpPr>
          <p:cNvPr id="18" name="Picture Placeholder 13">
            <a:extLst>
              <a:ext uri="{FF2B5EF4-FFF2-40B4-BE49-F238E27FC236}">
                <a16:creationId xmlns:a16="http://schemas.microsoft.com/office/drawing/2014/main" id="{C627DB31-AE80-40F1-A5C7-E1FBE1521BD4}"/>
              </a:ext>
            </a:extLst>
          </p:cNvPr>
          <p:cNvSpPr>
            <a:spLocks noGrp="1"/>
          </p:cNvSpPr>
          <p:nvPr>
            <p:ph type="pic" sz="quarter" idx="17"/>
          </p:nvPr>
        </p:nvSpPr>
        <p:spPr>
          <a:xfrm>
            <a:off x="9437688" y="2479675"/>
            <a:ext cx="1587500" cy="2330450"/>
          </a:xfrm>
        </p:spPr>
        <p:txBody>
          <a:bodyPr/>
          <a:lstStyle/>
          <a:p>
            <a:r>
              <a:rPr lang="en-US"/>
              <a:t>Click icon to add picture</a:t>
            </a:r>
            <a:endParaRPr lang="en-US" dirty="0"/>
          </a:p>
        </p:txBody>
      </p:sp>
      <p:cxnSp>
        <p:nvCxnSpPr>
          <p:cNvPr id="11" name="Straight Connector 10">
            <a:extLst>
              <a:ext uri="{FF2B5EF4-FFF2-40B4-BE49-F238E27FC236}">
                <a16:creationId xmlns:a16="http://schemas.microsoft.com/office/drawing/2014/main" id="{CDA79604-04BA-44C3-8188-694F8E9C2360}"/>
              </a:ext>
              <a:ext uri="{C183D7F6-B498-43B3-948B-1728B52AA6E4}">
                <adec:decorative xmlns:adec="http://schemas.microsoft.com/office/drawing/2017/decorative" val="1"/>
              </a:ext>
            </a:extLst>
          </p:cNvPr>
          <p:cNvCxnSpPr>
            <a:cxnSpLocks/>
          </p:cNvCxnSpPr>
          <p:nvPr userDrawn="1"/>
        </p:nvCxnSpPr>
        <p:spPr>
          <a:xfrm>
            <a:off x="5826000" y="1911592"/>
            <a:ext cx="540000"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
        <p:nvSpPr>
          <p:cNvPr id="19" name="Text Placeholder 27">
            <a:extLst>
              <a:ext uri="{FF2B5EF4-FFF2-40B4-BE49-F238E27FC236}">
                <a16:creationId xmlns:a16="http://schemas.microsoft.com/office/drawing/2014/main" id="{325542BB-A1DE-421A-898F-007CCBCC1040}"/>
              </a:ext>
            </a:extLst>
          </p:cNvPr>
          <p:cNvSpPr>
            <a:spLocks noGrp="1"/>
          </p:cNvSpPr>
          <p:nvPr>
            <p:ph type="body" sz="quarter" idx="18"/>
          </p:nvPr>
        </p:nvSpPr>
        <p:spPr>
          <a:xfrm>
            <a:off x="1166813" y="5094555"/>
            <a:ext cx="1587499" cy="350292"/>
          </a:xfrm>
        </p:spPr>
        <p:txBody>
          <a:bodyPr anchor="ctr">
            <a:noAutofit/>
          </a:bodyPr>
          <a:lstStyle>
            <a:lvl1pPr marL="0" indent="0" algn="ctr">
              <a:buNone/>
              <a:defRPr lang="en-US" sz="1600" kern="1200" dirty="0" smtClean="0">
                <a:solidFill>
                  <a:schemeClr val="tx1"/>
                </a:solidFill>
                <a:latin typeface="+mn-lt"/>
                <a:ea typeface="+mn-ea"/>
                <a:cs typeface="+mn-cs"/>
              </a:defRPr>
            </a:lvl1pPr>
            <a:lvl2pPr marL="0" indent="0">
              <a:buNone/>
              <a:defRPr/>
            </a:lvl2pPr>
          </a:lstStyle>
          <a:p>
            <a:pPr lvl="0"/>
            <a:r>
              <a:rPr lang="en-US"/>
              <a:t>Click to edit Master text styles</a:t>
            </a:r>
          </a:p>
        </p:txBody>
      </p:sp>
      <p:sp>
        <p:nvSpPr>
          <p:cNvPr id="20" name="Text Placeholder 27">
            <a:extLst>
              <a:ext uri="{FF2B5EF4-FFF2-40B4-BE49-F238E27FC236}">
                <a16:creationId xmlns:a16="http://schemas.microsoft.com/office/drawing/2014/main" id="{95E87339-255E-4557-9768-A292ED25DBA8}"/>
              </a:ext>
            </a:extLst>
          </p:cNvPr>
          <p:cNvSpPr>
            <a:spLocks noGrp="1"/>
          </p:cNvSpPr>
          <p:nvPr>
            <p:ph type="body" sz="quarter" idx="19"/>
          </p:nvPr>
        </p:nvSpPr>
        <p:spPr>
          <a:xfrm>
            <a:off x="1166813" y="5371723"/>
            <a:ext cx="1587499" cy="350292"/>
          </a:xfrm>
        </p:spPr>
        <p:txBody>
          <a:bodyPr>
            <a:noAutofit/>
          </a:bodyPr>
          <a:lstStyle>
            <a:lvl1pPr marL="0" indent="0" algn="ctr">
              <a:buNone/>
              <a:defRPr lang="en-US" sz="1200" kern="1200" dirty="0" smtClean="0">
                <a:solidFill>
                  <a:schemeClr val="tx1"/>
                </a:solidFill>
                <a:latin typeface="+mn-lt"/>
                <a:ea typeface="+mn-ea"/>
                <a:cs typeface="+mn-cs"/>
              </a:defRPr>
            </a:lvl1pPr>
            <a:lvl2pPr marL="0" indent="0">
              <a:buNone/>
              <a:defRPr/>
            </a:lvl2pPr>
          </a:lstStyle>
          <a:p>
            <a:pPr lvl="0"/>
            <a:r>
              <a:rPr lang="en-US"/>
              <a:t>Click to edit Master text styles</a:t>
            </a:r>
          </a:p>
        </p:txBody>
      </p:sp>
      <p:sp>
        <p:nvSpPr>
          <p:cNvPr id="21" name="Text Placeholder 27">
            <a:extLst>
              <a:ext uri="{FF2B5EF4-FFF2-40B4-BE49-F238E27FC236}">
                <a16:creationId xmlns:a16="http://schemas.microsoft.com/office/drawing/2014/main" id="{969EC781-370F-41FC-AD76-0728B465E512}"/>
              </a:ext>
            </a:extLst>
          </p:cNvPr>
          <p:cNvSpPr>
            <a:spLocks noGrp="1"/>
          </p:cNvSpPr>
          <p:nvPr>
            <p:ph type="body" sz="quarter" idx="20"/>
          </p:nvPr>
        </p:nvSpPr>
        <p:spPr>
          <a:xfrm>
            <a:off x="3228885" y="5094555"/>
            <a:ext cx="1587499" cy="350292"/>
          </a:xfrm>
        </p:spPr>
        <p:txBody>
          <a:bodyPr anchor="ctr">
            <a:noAutofit/>
          </a:bodyPr>
          <a:lstStyle>
            <a:lvl1pPr marL="0" indent="0" algn="ctr">
              <a:buNone/>
              <a:defRPr lang="en-US" sz="1600" kern="1200" dirty="0" smtClean="0">
                <a:solidFill>
                  <a:schemeClr val="tx1"/>
                </a:solidFill>
                <a:latin typeface="+mn-lt"/>
                <a:ea typeface="+mn-ea"/>
                <a:cs typeface="+mn-cs"/>
              </a:defRPr>
            </a:lvl1pPr>
            <a:lvl2pPr marL="0" indent="0">
              <a:buNone/>
              <a:defRPr/>
            </a:lvl2pPr>
          </a:lstStyle>
          <a:p>
            <a:pPr lvl="0"/>
            <a:r>
              <a:rPr lang="en-US"/>
              <a:t>Click to edit Master text styles</a:t>
            </a:r>
          </a:p>
        </p:txBody>
      </p:sp>
      <p:sp>
        <p:nvSpPr>
          <p:cNvPr id="22" name="Text Placeholder 27">
            <a:extLst>
              <a:ext uri="{FF2B5EF4-FFF2-40B4-BE49-F238E27FC236}">
                <a16:creationId xmlns:a16="http://schemas.microsoft.com/office/drawing/2014/main" id="{50C960BB-D9A3-417D-87D9-E93363FB5850}"/>
              </a:ext>
            </a:extLst>
          </p:cNvPr>
          <p:cNvSpPr>
            <a:spLocks noGrp="1"/>
          </p:cNvSpPr>
          <p:nvPr>
            <p:ph type="body" sz="quarter" idx="21"/>
          </p:nvPr>
        </p:nvSpPr>
        <p:spPr>
          <a:xfrm>
            <a:off x="3228885" y="5371723"/>
            <a:ext cx="1587499" cy="350292"/>
          </a:xfrm>
        </p:spPr>
        <p:txBody>
          <a:bodyPr>
            <a:noAutofit/>
          </a:bodyPr>
          <a:lstStyle>
            <a:lvl1pPr marL="0" indent="0" algn="ctr">
              <a:buNone/>
              <a:defRPr lang="en-US" sz="1200" kern="1200" dirty="0" smtClean="0">
                <a:solidFill>
                  <a:schemeClr val="tx1"/>
                </a:solidFill>
                <a:latin typeface="+mn-lt"/>
                <a:ea typeface="+mn-ea"/>
                <a:cs typeface="+mn-cs"/>
              </a:defRPr>
            </a:lvl1pPr>
            <a:lvl2pPr marL="0" indent="0">
              <a:buNone/>
              <a:defRPr/>
            </a:lvl2pPr>
          </a:lstStyle>
          <a:p>
            <a:pPr lvl="0"/>
            <a:r>
              <a:rPr lang="en-US"/>
              <a:t>Click to edit Master text styles</a:t>
            </a:r>
          </a:p>
        </p:txBody>
      </p:sp>
      <p:sp>
        <p:nvSpPr>
          <p:cNvPr id="23" name="Text Placeholder 27">
            <a:extLst>
              <a:ext uri="{FF2B5EF4-FFF2-40B4-BE49-F238E27FC236}">
                <a16:creationId xmlns:a16="http://schemas.microsoft.com/office/drawing/2014/main" id="{714B566C-453D-4E47-8BE0-2EF7145AD3AF}"/>
              </a:ext>
            </a:extLst>
          </p:cNvPr>
          <p:cNvSpPr>
            <a:spLocks noGrp="1"/>
          </p:cNvSpPr>
          <p:nvPr>
            <p:ph type="body" sz="quarter" idx="22"/>
          </p:nvPr>
        </p:nvSpPr>
        <p:spPr>
          <a:xfrm>
            <a:off x="5302249" y="5094555"/>
            <a:ext cx="1587499" cy="350292"/>
          </a:xfrm>
        </p:spPr>
        <p:txBody>
          <a:bodyPr anchor="ctr">
            <a:noAutofit/>
          </a:bodyPr>
          <a:lstStyle>
            <a:lvl1pPr marL="0" indent="0" algn="ctr">
              <a:buNone/>
              <a:defRPr lang="en-US" sz="1600" kern="1200" dirty="0" smtClean="0">
                <a:solidFill>
                  <a:schemeClr val="tx1"/>
                </a:solidFill>
                <a:latin typeface="+mn-lt"/>
                <a:ea typeface="+mn-ea"/>
                <a:cs typeface="+mn-cs"/>
              </a:defRPr>
            </a:lvl1pPr>
            <a:lvl2pPr marL="0" indent="0">
              <a:buNone/>
              <a:defRPr/>
            </a:lvl2pPr>
          </a:lstStyle>
          <a:p>
            <a:pPr lvl="0"/>
            <a:r>
              <a:rPr lang="en-US"/>
              <a:t>Click to edit Master text styles</a:t>
            </a:r>
          </a:p>
        </p:txBody>
      </p:sp>
      <p:sp>
        <p:nvSpPr>
          <p:cNvPr id="24" name="Text Placeholder 27">
            <a:extLst>
              <a:ext uri="{FF2B5EF4-FFF2-40B4-BE49-F238E27FC236}">
                <a16:creationId xmlns:a16="http://schemas.microsoft.com/office/drawing/2014/main" id="{8C9D423F-AE1B-476A-AC7E-F34CE6ABFA31}"/>
              </a:ext>
            </a:extLst>
          </p:cNvPr>
          <p:cNvSpPr>
            <a:spLocks noGrp="1"/>
          </p:cNvSpPr>
          <p:nvPr>
            <p:ph type="body" sz="quarter" idx="23"/>
          </p:nvPr>
        </p:nvSpPr>
        <p:spPr>
          <a:xfrm>
            <a:off x="5302249" y="5371723"/>
            <a:ext cx="1587499" cy="350292"/>
          </a:xfrm>
        </p:spPr>
        <p:txBody>
          <a:bodyPr>
            <a:noAutofit/>
          </a:bodyPr>
          <a:lstStyle>
            <a:lvl1pPr marL="0" indent="0" algn="ctr">
              <a:buNone/>
              <a:defRPr lang="en-US" sz="1200" kern="1200" dirty="0" smtClean="0">
                <a:solidFill>
                  <a:schemeClr val="tx1"/>
                </a:solidFill>
                <a:latin typeface="+mn-lt"/>
                <a:ea typeface="+mn-ea"/>
                <a:cs typeface="+mn-cs"/>
              </a:defRPr>
            </a:lvl1pPr>
            <a:lvl2pPr marL="0" indent="0">
              <a:buNone/>
              <a:defRPr/>
            </a:lvl2pPr>
          </a:lstStyle>
          <a:p>
            <a:pPr lvl="0"/>
            <a:r>
              <a:rPr lang="en-US"/>
              <a:t>Click to edit Master text styles</a:t>
            </a:r>
          </a:p>
        </p:txBody>
      </p:sp>
      <p:sp>
        <p:nvSpPr>
          <p:cNvPr id="25" name="Text Placeholder 27">
            <a:extLst>
              <a:ext uri="{FF2B5EF4-FFF2-40B4-BE49-F238E27FC236}">
                <a16:creationId xmlns:a16="http://schemas.microsoft.com/office/drawing/2014/main" id="{F25DCDC4-ECAE-47AB-8ED3-07D8D33BF181}"/>
              </a:ext>
            </a:extLst>
          </p:cNvPr>
          <p:cNvSpPr>
            <a:spLocks noGrp="1"/>
          </p:cNvSpPr>
          <p:nvPr>
            <p:ph type="body" sz="quarter" idx="24"/>
          </p:nvPr>
        </p:nvSpPr>
        <p:spPr>
          <a:xfrm>
            <a:off x="7364765" y="5094555"/>
            <a:ext cx="1587499" cy="350292"/>
          </a:xfrm>
        </p:spPr>
        <p:txBody>
          <a:bodyPr anchor="ctr">
            <a:noAutofit/>
          </a:bodyPr>
          <a:lstStyle>
            <a:lvl1pPr marL="0" indent="0" algn="ctr">
              <a:buNone/>
              <a:defRPr lang="en-US" sz="1600" kern="1200" dirty="0" smtClean="0">
                <a:solidFill>
                  <a:schemeClr val="tx1"/>
                </a:solidFill>
                <a:latin typeface="+mn-lt"/>
                <a:ea typeface="+mn-ea"/>
                <a:cs typeface="+mn-cs"/>
              </a:defRPr>
            </a:lvl1pPr>
            <a:lvl2pPr marL="0" indent="0">
              <a:buNone/>
              <a:defRPr/>
            </a:lvl2pPr>
          </a:lstStyle>
          <a:p>
            <a:pPr lvl="0"/>
            <a:r>
              <a:rPr lang="en-US"/>
              <a:t>Click to edit Master text styles</a:t>
            </a:r>
          </a:p>
        </p:txBody>
      </p:sp>
      <p:sp>
        <p:nvSpPr>
          <p:cNvPr id="26" name="Text Placeholder 27">
            <a:extLst>
              <a:ext uri="{FF2B5EF4-FFF2-40B4-BE49-F238E27FC236}">
                <a16:creationId xmlns:a16="http://schemas.microsoft.com/office/drawing/2014/main" id="{1A7D8398-681A-475F-9624-02EFB0099D50}"/>
              </a:ext>
            </a:extLst>
          </p:cNvPr>
          <p:cNvSpPr>
            <a:spLocks noGrp="1"/>
          </p:cNvSpPr>
          <p:nvPr>
            <p:ph type="body" sz="quarter" idx="25"/>
          </p:nvPr>
        </p:nvSpPr>
        <p:spPr>
          <a:xfrm>
            <a:off x="7364765" y="5371723"/>
            <a:ext cx="1587499" cy="350292"/>
          </a:xfrm>
        </p:spPr>
        <p:txBody>
          <a:bodyPr>
            <a:noAutofit/>
          </a:bodyPr>
          <a:lstStyle>
            <a:lvl1pPr marL="0" indent="0" algn="ctr">
              <a:buNone/>
              <a:defRPr lang="en-US" sz="1200" kern="1200" dirty="0" smtClean="0">
                <a:solidFill>
                  <a:schemeClr val="tx1"/>
                </a:solidFill>
                <a:latin typeface="+mn-lt"/>
                <a:ea typeface="+mn-ea"/>
                <a:cs typeface="+mn-cs"/>
              </a:defRPr>
            </a:lvl1pPr>
            <a:lvl2pPr marL="0" indent="0">
              <a:buNone/>
              <a:defRPr/>
            </a:lvl2pPr>
          </a:lstStyle>
          <a:p>
            <a:pPr lvl="0"/>
            <a:r>
              <a:rPr lang="en-US"/>
              <a:t>Click to edit Master text styles</a:t>
            </a:r>
          </a:p>
        </p:txBody>
      </p:sp>
      <p:sp>
        <p:nvSpPr>
          <p:cNvPr id="27" name="Text Placeholder 27">
            <a:extLst>
              <a:ext uri="{FF2B5EF4-FFF2-40B4-BE49-F238E27FC236}">
                <a16:creationId xmlns:a16="http://schemas.microsoft.com/office/drawing/2014/main" id="{9692C358-06E1-468E-90F8-9F5F3918233E}"/>
              </a:ext>
            </a:extLst>
          </p:cNvPr>
          <p:cNvSpPr>
            <a:spLocks noGrp="1"/>
          </p:cNvSpPr>
          <p:nvPr>
            <p:ph type="body" sz="quarter" idx="26"/>
          </p:nvPr>
        </p:nvSpPr>
        <p:spPr>
          <a:xfrm>
            <a:off x="9437688" y="5094555"/>
            <a:ext cx="1587499" cy="350292"/>
          </a:xfrm>
        </p:spPr>
        <p:txBody>
          <a:bodyPr anchor="ctr">
            <a:noAutofit/>
          </a:bodyPr>
          <a:lstStyle>
            <a:lvl1pPr marL="0" indent="0" algn="ctr">
              <a:buNone/>
              <a:defRPr lang="en-US" sz="1600" kern="1200" dirty="0" smtClean="0">
                <a:solidFill>
                  <a:schemeClr val="tx1"/>
                </a:solidFill>
                <a:latin typeface="+mn-lt"/>
                <a:ea typeface="+mn-ea"/>
                <a:cs typeface="+mn-cs"/>
              </a:defRPr>
            </a:lvl1pPr>
            <a:lvl2pPr marL="0" indent="0">
              <a:buNone/>
              <a:defRPr/>
            </a:lvl2pPr>
          </a:lstStyle>
          <a:p>
            <a:pPr lvl="0"/>
            <a:r>
              <a:rPr lang="en-US"/>
              <a:t>Click to edit Master text styles</a:t>
            </a:r>
          </a:p>
        </p:txBody>
      </p:sp>
      <p:sp>
        <p:nvSpPr>
          <p:cNvPr id="28" name="Text Placeholder 27">
            <a:extLst>
              <a:ext uri="{FF2B5EF4-FFF2-40B4-BE49-F238E27FC236}">
                <a16:creationId xmlns:a16="http://schemas.microsoft.com/office/drawing/2014/main" id="{2167CC03-B865-47EB-83C3-CA5CDC584C0F}"/>
              </a:ext>
            </a:extLst>
          </p:cNvPr>
          <p:cNvSpPr>
            <a:spLocks noGrp="1"/>
          </p:cNvSpPr>
          <p:nvPr>
            <p:ph type="body" sz="quarter" idx="27"/>
          </p:nvPr>
        </p:nvSpPr>
        <p:spPr>
          <a:xfrm>
            <a:off x="9437688" y="5371723"/>
            <a:ext cx="1587499" cy="350292"/>
          </a:xfrm>
        </p:spPr>
        <p:txBody>
          <a:bodyPr>
            <a:noAutofit/>
          </a:bodyPr>
          <a:lstStyle>
            <a:lvl1pPr marL="0" indent="0" algn="ctr">
              <a:buNone/>
              <a:defRPr lang="en-US" sz="1200" kern="1200" dirty="0" smtClean="0">
                <a:solidFill>
                  <a:schemeClr val="tx1"/>
                </a:solidFill>
                <a:latin typeface="+mn-lt"/>
                <a:ea typeface="+mn-ea"/>
                <a:cs typeface="+mn-cs"/>
              </a:defRPr>
            </a:lvl1pPr>
            <a:lvl2pPr marL="0" indent="0">
              <a:buNone/>
              <a:defRPr/>
            </a:lvl2pPr>
          </a:lstStyle>
          <a:p>
            <a:pPr lvl="0"/>
            <a:r>
              <a:rPr lang="en-US"/>
              <a:t>Click to edit Master text styles</a:t>
            </a:r>
          </a:p>
        </p:txBody>
      </p:sp>
      <p:sp>
        <p:nvSpPr>
          <p:cNvPr id="3" name="Date Placeholder 2">
            <a:extLst>
              <a:ext uri="{FF2B5EF4-FFF2-40B4-BE49-F238E27FC236}">
                <a16:creationId xmlns:a16="http://schemas.microsoft.com/office/drawing/2014/main" id="{AEFFE053-BB16-4940-B248-2D496BB29975}"/>
              </a:ext>
            </a:extLst>
          </p:cNvPr>
          <p:cNvSpPr>
            <a:spLocks noGrp="1"/>
          </p:cNvSpPr>
          <p:nvPr>
            <p:ph type="dt" sz="half" idx="10"/>
          </p:nvPr>
        </p:nvSpPr>
        <p:spPr/>
        <p:txBody>
          <a:bodyPr/>
          <a:lstStyle>
            <a:lvl1pPr>
              <a:defRPr/>
            </a:lvl1pPr>
          </a:lstStyle>
          <a:p>
            <a:r>
              <a:rPr lang="en-US"/>
              <a:t>20XX</a:t>
            </a:r>
            <a:endParaRPr lang="en-US" dirty="0"/>
          </a:p>
        </p:txBody>
      </p:sp>
      <p:sp>
        <p:nvSpPr>
          <p:cNvPr id="4" name="Footer Placeholder 3">
            <a:extLst>
              <a:ext uri="{FF2B5EF4-FFF2-40B4-BE49-F238E27FC236}">
                <a16:creationId xmlns:a16="http://schemas.microsoft.com/office/drawing/2014/main" id="{31FBD80C-6CA1-42DB-B732-4807A27DA8C7}"/>
              </a:ext>
            </a:extLst>
          </p:cNvPr>
          <p:cNvSpPr>
            <a:spLocks noGrp="1"/>
          </p:cNvSpPr>
          <p:nvPr>
            <p:ph type="ftr" sz="quarter" idx="11"/>
          </p:nvPr>
        </p:nvSpPr>
        <p:spPr/>
        <p:txBody>
          <a:bodyPr/>
          <a:lstStyle/>
          <a:p>
            <a:r>
              <a:rPr lang="en-US"/>
              <a:t>Sample Footer Text</a:t>
            </a:r>
            <a:endParaRPr lang="en-US" dirty="0"/>
          </a:p>
        </p:txBody>
      </p:sp>
      <p:sp>
        <p:nvSpPr>
          <p:cNvPr id="5" name="Slide Number Placeholder 4">
            <a:extLst>
              <a:ext uri="{FF2B5EF4-FFF2-40B4-BE49-F238E27FC236}">
                <a16:creationId xmlns:a16="http://schemas.microsoft.com/office/drawing/2014/main" id="{B7A9DA86-C177-42C6-90F8-37C6844A2AA8}"/>
              </a:ext>
            </a:extLst>
          </p:cNvPr>
          <p:cNvSpPr>
            <a:spLocks noGrp="1"/>
          </p:cNvSpPr>
          <p:nvPr>
            <p:ph type="sldNum" sz="quarter" idx="12"/>
          </p:nvPr>
        </p:nvSpPr>
        <p:spPr/>
        <p:txBody>
          <a:bodyPr/>
          <a:lstStyle/>
          <a:p>
            <a:fld id="{294A09A9-5501-47C1-A89A-A340965A2BE2}" type="slidenum">
              <a:rPr lang="en-US" smtClean="0"/>
              <a:t>‹#›</a:t>
            </a:fld>
            <a:endParaRPr lang="en-US" dirty="0"/>
          </a:p>
        </p:txBody>
      </p:sp>
    </p:spTree>
    <p:extLst>
      <p:ext uri="{BB962C8B-B14F-4D97-AF65-F5344CB8AC3E}">
        <p14:creationId xmlns:p14="http://schemas.microsoft.com/office/powerpoint/2010/main" val="1885303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84AEE3-6C7B-402E-B26D-1D079D78D307}"/>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1101641-6BDA-433D-9393-1DDACE06701C}"/>
              </a:ext>
            </a:extLst>
          </p:cNvPr>
          <p:cNvSpPr>
            <a:spLocks noGrp="1"/>
          </p:cNvSpPr>
          <p:nvPr>
            <p:ph sz="half" idx="1"/>
          </p:nvPr>
        </p:nvSpPr>
        <p:spPr>
          <a:xfrm>
            <a:off x="989400" y="1685925"/>
            <a:ext cx="4928400" cy="4092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DB8F8D2A-A489-488D-B1E1-23F36D3E95C7}"/>
              </a:ext>
            </a:extLst>
          </p:cNvPr>
          <p:cNvSpPr>
            <a:spLocks noGrp="1"/>
          </p:cNvSpPr>
          <p:nvPr>
            <p:ph sz="half" idx="2"/>
          </p:nvPr>
        </p:nvSpPr>
        <p:spPr>
          <a:xfrm>
            <a:off x="6274202" y="1685925"/>
            <a:ext cx="4928400" cy="4092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1CA242E8-AEEF-4BBD-94E9-86F89D69522C}"/>
              </a:ext>
            </a:extLst>
          </p:cNvPr>
          <p:cNvSpPr>
            <a:spLocks noGrp="1"/>
          </p:cNvSpPr>
          <p:nvPr>
            <p:ph type="dt" sz="half" idx="10"/>
          </p:nvPr>
        </p:nvSpPr>
        <p:spPr/>
        <p:txBody>
          <a:bodyPr/>
          <a:lstStyle>
            <a:lvl1pPr>
              <a:defRPr/>
            </a:lvl1pPr>
          </a:lstStyle>
          <a:p>
            <a:r>
              <a:rPr lang="en-US"/>
              <a:t>20XX</a:t>
            </a:r>
            <a:endParaRPr lang="en-US" dirty="0"/>
          </a:p>
        </p:txBody>
      </p:sp>
      <p:sp>
        <p:nvSpPr>
          <p:cNvPr id="6" name="Footer Placeholder 5">
            <a:extLst>
              <a:ext uri="{FF2B5EF4-FFF2-40B4-BE49-F238E27FC236}">
                <a16:creationId xmlns:a16="http://schemas.microsoft.com/office/drawing/2014/main" id="{BD58D2CA-06C9-412D-A5D6-F97DDBBB03DB}"/>
              </a:ext>
            </a:extLst>
          </p:cNvPr>
          <p:cNvSpPr>
            <a:spLocks noGrp="1"/>
          </p:cNvSpPr>
          <p:nvPr>
            <p:ph type="ftr" sz="quarter" idx="11"/>
          </p:nvPr>
        </p:nvSpPr>
        <p:spPr/>
        <p:txBody>
          <a:bodyPr/>
          <a:lstStyle/>
          <a:p>
            <a:r>
              <a:rPr lang="en-US"/>
              <a:t>Sample Footer Text</a:t>
            </a:r>
            <a:endParaRPr lang="en-US" dirty="0"/>
          </a:p>
        </p:txBody>
      </p:sp>
      <p:sp>
        <p:nvSpPr>
          <p:cNvPr id="7" name="Slide Number Placeholder 6">
            <a:extLst>
              <a:ext uri="{FF2B5EF4-FFF2-40B4-BE49-F238E27FC236}">
                <a16:creationId xmlns:a16="http://schemas.microsoft.com/office/drawing/2014/main" id="{021A80D9-E04B-47BF-80DA-01E68346A51C}"/>
              </a:ext>
            </a:extLst>
          </p:cNvPr>
          <p:cNvSpPr>
            <a:spLocks noGrp="1"/>
          </p:cNvSpPr>
          <p:nvPr>
            <p:ph type="sldNum" sz="quarter" idx="12"/>
          </p:nvPr>
        </p:nvSpPr>
        <p:spPr/>
        <p:txBody>
          <a:bodyPr/>
          <a:lstStyle/>
          <a:p>
            <a:fld id="{294A09A9-5501-47C1-A89A-A340965A2BE2}" type="slidenum">
              <a:rPr lang="en-US" smtClean="0"/>
              <a:t>‹#›</a:t>
            </a:fld>
            <a:endParaRPr lang="en-US" dirty="0"/>
          </a:p>
        </p:txBody>
      </p:sp>
    </p:spTree>
    <p:extLst>
      <p:ext uri="{BB962C8B-B14F-4D97-AF65-F5344CB8AC3E}">
        <p14:creationId xmlns:p14="http://schemas.microsoft.com/office/powerpoint/2010/main" val="27305451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2DDA7E-8449-42D1-93BD-4E96C1BFC18D}"/>
              </a:ext>
            </a:extLst>
          </p:cNvPr>
          <p:cNvSpPr>
            <a:spLocks noGrp="1"/>
          </p:cNvSpPr>
          <p:nvPr>
            <p:ph type="title"/>
          </p:nvPr>
        </p:nvSpPr>
        <p:spPr>
          <a:xfrm>
            <a:off x="989400" y="395289"/>
            <a:ext cx="10213200" cy="1112836"/>
          </a:xfrm>
          <a:prstGeom prst="rect">
            <a:avLst/>
          </a:prstGeom>
        </p:spPr>
        <p:txBody>
          <a:bodyPr vert="horz" lIns="91440" tIns="45720" rIns="91440" bIns="45720" rtlCol="0" anchor="b" anchorCtr="0">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1172EB64-DBC0-4012-830E-9166670D17C5}"/>
              </a:ext>
            </a:extLst>
          </p:cNvPr>
          <p:cNvSpPr>
            <a:spLocks noGrp="1"/>
          </p:cNvSpPr>
          <p:nvPr>
            <p:ph type="body" idx="1"/>
          </p:nvPr>
        </p:nvSpPr>
        <p:spPr>
          <a:xfrm>
            <a:off x="989400" y="1685925"/>
            <a:ext cx="10213200" cy="404019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749A3E9-8704-4E26-A519-8215B3E943F5}"/>
              </a:ext>
            </a:extLst>
          </p:cNvPr>
          <p:cNvSpPr>
            <a:spLocks noGrp="1"/>
          </p:cNvSpPr>
          <p:nvPr>
            <p:ph type="dt" sz="half" idx="2"/>
          </p:nvPr>
        </p:nvSpPr>
        <p:spPr>
          <a:xfrm>
            <a:off x="450000" y="6357168"/>
            <a:ext cx="1760150" cy="461665"/>
          </a:xfrm>
          <a:prstGeom prst="rect">
            <a:avLst/>
          </a:prstGeom>
        </p:spPr>
        <p:txBody>
          <a:bodyPr vert="horz" lIns="91440" tIns="45720" rIns="91440" bIns="45720" rtlCol="0" anchor="ctr">
            <a:normAutofit/>
          </a:bodyPr>
          <a:lstStyle>
            <a:lvl1pPr algn="l">
              <a:defRPr sz="1000" cap="all" spc="200" baseline="0">
                <a:solidFill>
                  <a:schemeClr val="tx1">
                    <a:alpha val="60000"/>
                  </a:schemeClr>
                </a:solidFill>
                <a:latin typeface="+mj-lt"/>
              </a:defRPr>
            </a:lvl1pPr>
          </a:lstStyle>
          <a:p>
            <a:r>
              <a:rPr lang="en-US"/>
              <a:t>20XX</a:t>
            </a:r>
            <a:endParaRPr lang="en-US" dirty="0"/>
          </a:p>
        </p:txBody>
      </p:sp>
      <p:sp>
        <p:nvSpPr>
          <p:cNvPr id="5" name="Footer Placeholder 4">
            <a:extLst>
              <a:ext uri="{FF2B5EF4-FFF2-40B4-BE49-F238E27FC236}">
                <a16:creationId xmlns:a16="http://schemas.microsoft.com/office/drawing/2014/main" id="{C8590E32-87A0-44C2-A299-D45FAB146E08}"/>
              </a:ext>
            </a:extLst>
          </p:cNvPr>
          <p:cNvSpPr>
            <a:spLocks noGrp="1"/>
          </p:cNvSpPr>
          <p:nvPr>
            <p:ph type="ftr" sz="quarter" idx="3"/>
          </p:nvPr>
        </p:nvSpPr>
        <p:spPr>
          <a:xfrm>
            <a:off x="2754312" y="6357600"/>
            <a:ext cx="6683376" cy="460800"/>
          </a:xfrm>
          <a:prstGeom prst="rect">
            <a:avLst/>
          </a:prstGeom>
        </p:spPr>
        <p:txBody>
          <a:bodyPr vert="horz" lIns="91440" tIns="45720" rIns="91440" bIns="45720" rtlCol="0" anchor="ctr"/>
          <a:lstStyle>
            <a:lvl1pPr algn="ctr">
              <a:defRPr sz="1000" cap="all" spc="300" baseline="0">
                <a:solidFill>
                  <a:schemeClr val="tx1">
                    <a:alpha val="60000"/>
                  </a:schemeClr>
                </a:solidFill>
                <a:latin typeface="+mj-lt"/>
              </a:defRPr>
            </a:lvl1pPr>
          </a:lstStyle>
          <a:p>
            <a:r>
              <a:rPr lang="en-US"/>
              <a:t>Sample Footer Text</a:t>
            </a:r>
            <a:endParaRPr lang="en-US" dirty="0"/>
          </a:p>
        </p:txBody>
      </p:sp>
      <p:sp>
        <p:nvSpPr>
          <p:cNvPr id="6" name="Slide Number Placeholder 5">
            <a:extLst>
              <a:ext uri="{FF2B5EF4-FFF2-40B4-BE49-F238E27FC236}">
                <a16:creationId xmlns:a16="http://schemas.microsoft.com/office/drawing/2014/main" id="{BE1C1A41-01A7-44E2-965B-ACFD4F2806FC}"/>
              </a:ext>
            </a:extLst>
          </p:cNvPr>
          <p:cNvSpPr>
            <a:spLocks noGrp="1"/>
          </p:cNvSpPr>
          <p:nvPr>
            <p:ph type="sldNum" sz="quarter" idx="4"/>
          </p:nvPr>
        </p:nvSpPr>
        <p:spPr>
          <a:xfrm>
            <a:off x="9982800" y="6357600"/>
            <a:ext cx="1760150" cy="460800"/>
          </a:xfrm>
          <a:prstGeom prst="rect">
            <a:avLst/>
          </a:prstGeom>
        </p:spPr>
        <p:txBody>
          <a:bodyPr vert="horz" lIns="91440" tIns="45720" rIns="91440" bIns="45720" rtlCol="0" anchor="ctr"/>
          <a:lstStyle>
            <a:lvl1pPr algn="r">
              <a:defRPr sz="1000" cap="all" spc="200" baseline="0">
                <a:solidFill>
                  <a:schemeClr val="tx1">
                    <a:alpha val="60000"/>
                  </a:schemeClr>
                </a:solidFill>
                <a:latin typeface="+mj-lt"/>
              </a:defRPr>
            </a:lvl1pPr>
          </a:lstStyle>
          <a:p>
            <a:fld id="{294A09A9-5501-47C1-A89A-A340965A2BE2}" type="slidenum">
              <a:rPr lang="en-US" smtClean="0"/>
              <a:t>‹#›</a:t>
            </a:fld>
            <a:endParaRPr lang="en-US" dirty="0"/>
          </a:p>
        </p:txBody>
      </p:sp>
    </p:spTree>
    <p:extLst>
      <p:ext uri="{BB962C8B-B14F-4D97-AF65-F5344CB8AC3E}">
        <p14:creationId xmlns:p14="http://schemas.microsoft.com/office/powerpoint/2010/main" val="3911974659"/>
      </p:ext>
    </p:extLst>
  </p:cSld>
  <p:clrMap bg1="lt1" tx1="dk1" bg2="lt2" tx2="dk2" accent1="accent1" accent2="accent2" accent3="accent3" accent4="accent4" accent5="accent5" accent6="accent6" hlink="hlink" folHlink="folHlink"/>
  <p:sldLayoutIdLst>
    <p:sldLayoutId id="2147483672" r:id="rId1"/>
    <p:sldLayoutId id="2147483675" r:id="rId2"/>
    <p:sldLayoutId id="2147483673" r:id="rId3"/>
    <p:sldLayoutId id="2147483678" r:id="rId4"/>
    <p:sldLayoutId id="2147483660" r:id="rId5"/>
    <p:sldLayoutId id="2147483680" r:id="rId6"/>
    <p:sldLayoutId id="2147483679" r:id="rId7"/>
    <p:sldLayoutId id="2147483677" r:id="rId8"/>
    <p:sldLayoutId id="2147483662" r:id="rId9"/>
    <p:sldLayoutId id="2147483663" r:id="rId10"/>
    <p:sldLayoutId id="2147483671" r:id="rId11"/>
    <p:sldLayoutId id="2147483676" r:id="rId12"/>
    <p:sldLayoutId id="2147483674" r:id="rId13"/>
  </p:sldLayoutIdLst>
  <p:hf hdr="0" dt="0"/>
  <p:txStyles>
    <p:titleStyle>
      <a:lvl1pPr algn="l" defTabSz="914400" rtl="0" eaLnBrk="1" latinLnBrk="0" hangingPunct="1">
        <a:lnSpc>
          <a:spcPct val="100000"/>
        </a:lnSpc>
        <a:spcBef>
          <a:spcPct val="0"/>
        </a:spcBef>
        <a:buNone/>
        <a:defRPr sz="3200" kern="1200" cap="none" spc="0" baseline="0">
          <a:solidFill>
            <a:schemeClr val="tx1"/>
          </a:solidFill>
          <a:latin typeface="+mj-lt"/>
          <a:ea typeface="+mj-ea"/>
          <a:cs typeface="+mj-cs"/>
        </a:defRPr>
      </a:lvl1pPr>
    </p:titleStyle>
    <p:bodyStyle>
      <a:lvl1pPr marL="360000" indent="-360000" algn="l" defTabSz="914400" rtl="0" eaLnBrk="1" latinLnBrk="0" hangingPunct="1">
        <a:lnSpc>
          <a:spcPct val="150000"/>
        </a:lnSpc>
        <a:spcBef>
          <a:spcPts val="1000"/>
        </a:spcBef>
        <a:buClr>
          <a:schemeClr val="accent3"/>
        </a:buClr>
        <a:buFont typeface="Wingdings" panose="05000000000000000000" pitchFamily="2" charset="2"/>
        <a:buChar char=""/>
        <a:defRPr sz="2000" kern="1200" spc="50">
          <a:solidFill>
            <a:schemeClr val="tx1">
              <a:alpha val="60000"/>
            </a:schemeClr>
          </a:solidFill>
          <a:latin typeface="+mn-lt"/>
          <a:ea typeface="+mn-ea"/>
          <a:cs typeface="+mn-cs"/>
        </a:defRPr>
      </a:lvl1pPr>
      <a:lvl2pPr marL="360000" indent="0" algn="l" defTabSz="914400" rtl="0" eaLnBrk="1" latinLnBrk="0" hangingPunct="1">
        <a:lnSpc>
          <a:spcPct val="150000"/>
        </a:lnSpc>
        <a:spcBef>
          <a:spcPts val="500"/>
        </a:spcBef>
        <a:buFontTx/>
        <a:buNone/>
        <a:defRPr sz="2000" b="0" i="1" kern="1200" spc="50" baseline="0">
          <a:solidFill>
            <a:schemeClr val="tx1">
              <a:alpha val="60000"/>
            </a:schemeClr>
          </a:solidFill>
          <a:latin typeface="+mn-lt"/>
          <a:ea typeface="+mn-ea"/>
          <a:cs typeface="+mn-cs"/>
        </a:defRPr>
      </a:lvl2pPr>
      <a:lvl3pPr marL="1080000" indent="-360000" algn="l" defTabSz="914400" rtl="0" eaLnBrk="1" latinLnBrk="0" hangingPunct="1">
        <a:lnSpc>
          <a:spcPct val="150000"/>
        </a:lnSpc>
        <a:spcBef>
          <a:spcPts val="500"/>
        </a:spcBef>
        <a:buClr>
          <a:schemeClr val="accent3"/>
        </a:buClr>
        <a:buFont typeface="Wingdings" panose="05000000000000000000" pitchFamily="2" charset="2"/>
        <a:buChar char=""/>
        <a:defRPr sz="2000" kern="1200" spc="50">
          <a:solidFill>
            <a:schemeClr val="tx1">
              <a:alpha val="60000"/>
            </a:schemeClr>
          </a:solidFill>
          <a:latin typeface="+mn-lt"/>
          <a:ea typeface="+mn-ea"/>
          <a:cs typeface="+mn-cs"/>
        </a:defRPr>
      </a:lvl3pPr>
      <a:lvl4pPr marL="1080000" indent="0" algn="l" defTabSz="914400" rtl="0" eaLnBrk="1" latinLnBrk="0" hangingPunct="1">
        <a:lnSpc>
          <a:spcPct val="150000"/>
        </a:lnSpc>
        <a:spcBef>
          <a:spcPts val="500"/>
        </a:spcBef>
        <a:buClr>
          <a:schemeClr val="accent3"/>
        </a:buClr>
        <a:buFontTx/>
        <a:buNone/>
        <a:defRPr sz="2000" b="0" i="1" kern="1200" spc="50" baseline="0">
          <a:solidFill>
            <a:schemeClr val="tx1">
              <a:alpha val="60000"/>
            </a:schemeClr>
          </a:solidFill>
          <a:latin typeface="+mn-lt"/>
          <a:ea typeface="+mn-ea"/>
          <a:cs typeface="+mn-cs"/>
        </a:defRPr>
      </a:lvl4pPr>
      <a:lvl5pPr marL="1800000" indent="-360000" algn="l" defTabSz="914400" rtl="0" eaLnBrk="1" latinLnBrk="0" hangingPunct="1">
        <a:lnSpc>
          <a:spcPct val="150000"/>
        </a:lnSpc>
        <a:spcBef>
          <a:spcPts val="500"/>
        </a:spcBef>
        <a:buClr>
          <a:schemeClr val="accent3"/>
        </a:buClr>
        <a:buFont typeface="Wingdings" panose="05000000000000000000" pitchFamily="2" charset="2"/>
        <a:buChar char=""/>
        <a:defRPr sz="2000" kern="1200" spc="50">
          <a:solidFill>
            <a:schemeClr val="tx1">
              <a:alpha val="6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137">
          <p15:clr>
            <a:srgbClr val="F26B43"/>
          </p15:clr>
        </p15:guide>
        <p15:guide id="3" pos="680">
          <p15:clr>
            <a:srgbClr val="F26B43"/>
          </p15:clr>
        </p15:guide>
        <p15:guide id="4" pos="7000">
          <p15:clr>
            <a:srgbClr val="F26B43"/>
          </p15:clr>
        </p15:guide>
        <p15:guide id="5" orient="horz" pos="679">
          <p15:clr>
            <a:srgbClr val="F26B43"/>
          </p15:clr>
        </p15:guide>
        <p15:guide id="6" orient="horz" pos="3640">
          <p15:clr>
            <a:srgbClr val="F26B43"/>
          </p15:clr>
        </p15:guide>
        <p15:guide id="7" pos="6644">
          <p15:clr>
            <a:srgbClr val="F26B43"/>
          </p15:clr>
        </p15:guide>
        <p15:guide id="8" pos="6289">
          <p15:clr>
            <a:srgbClr val="F26B43"/>
          </p15:clr>
        </p15:guide>
        <p15:guide id="9" pos="5945">
          <p15:clr>
            <a:srgbClr val="F26B43"/>
          </p15:clr>
        </p15:guide>
        <p15:guide id="10" pos="1391">
          <p15:clr>
            <a:srgbClr val="F26B43"/>
          </p15:clr>
        </p15:guide>
        <p15:guide id="11" pos="1032">
          <p15:clr>
            <a:srgbClr val="F26B43"/>
          </p15:clr>
        </p15:guide>
        <p15:guide id="12" pos="1732">
          <p15:clr>
            <a:srgbClr val="F26B43"/>
          </p15:clr>
        </p15:guide>
        <p15:guide id="13" pos="2084">
          <p15:clr>
            <a:srgbClr val="F26B43"/>
          </p15:clr>
        </p15:guide>
        <p15:guide id="14" pos="5596">
          <p15:clr>
            <a:srgbClr val="F26B43"/>
          </p15:clr>
        </p15:guide>
        <p15:guide id="15" pos="2436">
          <p15:clr>
            <a:srgbClr val="F26B43"/>
          </p15:clr>
        </p15:guide>
        <p15:guide id="16" pos="5244">
          <p15:clr>
            <a:srgbClr val="F26B43"/>
          </p15:clr>
        </p15:guide>
        <p15:guide id="17" pos="2792">
          <p15:clr>
            <a:srgbClr val="F26B43"/>
          </p15:clr>
        </p15:guide>
        <p15:guide id="18" pos="4892">
          <p15:clr>
            <a:srgbClr val="F26B43"/>
          </p15:clr>
        </p15:guide>
        <p15:guide id="19" pos="4543">
          <p15:clr>
            <a:srgbClr val="F26B43"/>
          </p15:clr>
        </p15:guide>
        <p15:guide id="20" pos="3488">
          <p15:clr>
            <a:srgbClr val="F26B43"/>
          </p15:clr>
        </p15:guide>
        <p15:guide id="21" pos="4192">
          <p15:clr>
            <a:srgbClr val="F26B43"/>
          </p15:clr>
        </p15:guide>
        <p15:guide id="23" pos="340">
          <p15:clr>
            <a:srgbClr val="A4A3A4"/>
          </p15:clr>
        </p15:guide>
        <p15:guide id="24" pos="7340">
          <p15:clr>
            <a:srgbClr val="A4A3A4"/>
          </p15:clr>
        </p15:guide>
        <p15:guide id="25" orient="horz" pos="1062">
          <p15:clr>
            <a:srgbClr val="5ACBF0"/>
          </p15:clr>
        </p15:guide>
        <p15:guide id="26" orient="horz" pos="3982">
          <p15:clr>
            <a:srgbClr val="A4A3A4"/>
          </p15:clr>
        </p15:guide>
        <p15:guide id="27" orient="horz" pos="338">
          <p15:clr>
            <a:srgbClr val="A4A3A4"/>
          </p15:clr>
        </p15:guide>
        <p15:guide id="28" orient="horz" pos="950">
          <p15:clr>
            <a:srgbClr val="5ACBF0"/>
          </p15:clr>
        </p15:guide>
        <p15:guide id="29" orient="horz" pos="249">
          <p15:clr>
            <a:srgbClr val="5ACBF0"/>
          </p15:clr>
        </p15:guide>
        <p15:guide id="30" orient="horz" pos="2160" userDrawn="1">
          <p15:clr>
            <a:srgbClr val="A4A3A4"/>
          </p15:clr>
        </p15:guide>
        <p15:guide id="31" pos="3840" userDrawn="1">
          <p15:clr>
            <a:srgbClr val="A4A3A4"/>
          </p15:clr>
        </p15:guide>
        <p15:guide id="32" pos="240" userDrawn="1">
          <p15:clr>
            <a:srgbClr val="547EBF"/>
          </p15:clr>
        </p15:guide>
        <p15:guide id="33" orient="horz" pos="240" userDrawn="1">
          <p15:clr>
            <a:srgbClr val="547EBF"/>
          </p15:clr>
        </p15:guide>
        <p15:guide id="34" pos="7440" userDrawn="1">
          <p15:clr>
            <a:srgbClr val="547EBF"/>
          </p15:clr>
        </p15:guide>
        <p15:guide id="35" orient="horz" pos="4080" userDrawn="1">
          <p15:clr>
            <a:srgbClr val="547EBF"/>
          </p15:clr>
        </p15:guide>
        <p15:guide id="36" pos="3960" userDrawn="1">
          <p15:clr>
            <a:srgbClr val="547EBF"/>
          </p15:clr>
        </p15:guide>
        <p15:guide id="37" pos="3720" userDrawn="1">
          <p15:clr>
            <a:srgbClr val="547EBF"/>
          </p15:clr>
        </p15:guide>
        <p15:guide id="38" pos="2112" userDrawn="1">
          <p15:clr>
            <a:srgbClr val="547EBF"/>
          </p15:clr>
        </p15:guide>
        <p15:guide id="39" pos="1848" userDrawn="1">
          <p15:clr>
            <a:srgbClr val="547EBF"/>
          </p15:clr>
        </p15:guide>
        <p15:guide id="40" pos="5568" userDrawn="1">
          <p15:clr>
            <a:srgbClr val="547EBF"/>
          </p15:clr>
        </p15:guide>
        <p15:guide id="41" pos="5832" userDrawn="1">
          <p15:clr>
            <a:srgbClr val="547EBF"/>
          </p15:clr>
        </p15:guide>
        <p15:guide id="42" pos="4968" userDrawn="1">
          <p15:clr>
            <a:srgbClr val="9FCC3B"/>
          </p15:clr>
        </p15:guide>
        <p15:guide id="43" pos="5208" userDrawn="1">
          <p15:clr>
            <a:srgbClr val="9FCC3B"/>
          </p15:clr>
        </p15:guide>
        <p15:guide id="44" pos="2712" userDrawn="1">
          <p15:clr>
            <a:srgbClr val="9FCC3B"/>
          </p15:clr>
        </p15:guide>
        <p15:guide id="45" pos="2472" userDrawn="1">
          <p15:clr>
            <a:srgbClr val="9FCC3B"/>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DF3D98-3C30-4CFC-8643-C81E829C8C25}"/>
              </a:ext>
            </a:extLst>
          </p:cNvPr>
          <p:cNvSpPr>
            <a:spLocks noGrp="1"/>
          </p:cNvSpPr>
          <p:nvPr>
            <p:ph type="title"/>
          </p:nvPr>
        </p:nvSpPr>
        <p:spPr/>
        <p:txBody>
          <a:bodyPr>
            <a:normAutofit/>
          </a:bodyPr>
          <a:lstStyle/>
          <a:p>
            <a:r>
              <a:rPr lang="en-US" sz="4800" b="1" baseline="0">
                <a:solidFill>
                  <a:schemeClr val="accent1">
                    <a:lumMod val="75000"/>
                  </a:schemeClr>
                </a:solidFill>
                <a:effectLst/>
                <a:latin typeface="Times New Roman" panose="02020603050405020304" pitchFamily="18" charset="0"/>
                <a:ea typeface="+mn-ea"/>
                <a:cs typeface="Times New Roman" panose="02020603050405020304" pitchFamily="18" charset="0"/>
              </a:rPr>
              <a:t>Custom Brokerage</a:t>
            </a:r>
            <a:endParaRPr lang="en-US" dirty="0"/>
          </a:p>
        </p:txBody>
      </p:sp>
      <p:sp>
        <p:nvSpPr>
          <p:cNvPr id="3" name="Subtitle 2">
            <a:extLst>
              <a:ext uri="{FF2B5EF4-FFF2-40B4-BE49-F238E27FC236}">
                <a16:creationId xmlns:a16="http://schemas.microsoft.com/office/drawing/2014/main" id="{A068D447-28D3-4F5F-B2DC-FD67E9015868}"/>
              </a:ext>
            </a:extLst>
          </p:cNvPr>
          <p:cNvSpPr>
            <a:spLocks noGrp="1"/>
          </p:cNvSpPr>
          <p:nvPr>
            <p:ph type="subTitle" idx="1"/>
          </p:nvPr>
        </p:nvSpPr>
        <p:spPr/>
        <p:txBody>
          <a:bodyPr>
            <a:normAutofit/>
          </a:bodyPr>
          <a:lstStyle/>
          <a:p>
            <a:r>
              <a:rPr lang="en-US" dirty="0">
                <a:cs typeface="Calibri"/>
              </a:rPr>
              <a:t>Presenter name</a:t>
            </a:r>
            <a:endParaRPr lang="en-US" dirty="0"/>
          </a:p>
        </p:txBody>
      </p:sp>
    </p:spTree>
    <p:extLst>
      <p:ext uri="{BB962C8B-B14F-4D97-AF65-F5344CB8AC3E}">
        <p14:creationId xmlns:p14="http://schemas.microsoft.com/office/powerpoint/2010/main" val="2259308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DF434-28DB-4621-A497-D62C41CE0419}"/>
              </a:ext>
            </a:extLst>
          </p:cNvPr>
          <p:cNvSpPr>
            <a:spLocks noGrp="1"/>
          </p:cNvSpPr>
          <p:nvPr>
            <p:ph type="title"/>
          </p:nvPr>
        </p:nvSpPr>
        <p:spPr>
          <a:xfrm>
            <a:off x="562148" y="-226102"/>
            <a:ext cx="3856679" cy="1453003"/>
          </a:xfrm>
        </p:spPr>
        <p:txBody>
          <a:bodyPr wrap="square" anchor="b">
            <a:normAutofit/>
          </a:bodyPr>
          <a:lstStyle/>
          <a:p>
            <a:r>
              <a:rPr lang="en-US" sz="3200" b="1" baseline="0">
                <a:solidFill>
                  <a:schemeClr val="accent1">
                    <a:lumMod val="75000"/>
                  </a:schemeClr>
                </a:solidFill>
                <a:effectLst/>
                <a:latin typeface="Times New Roman" panose="02020603050405020304" pitchFamily="18" charset="0"/>
                <a:ea typeface="+mn-ea"/>
                <a:cs typeface="Times New Roman" panose="02020603050405020304" pitchFamily="18" charset="0"/>
              </a:rPr>
              <a:t>Warehousing</a:t>
            </a:r>
            <a:endParaRPr lang="en-US" dirty="0"/>
          </a:p>
        </p:txBody>
      </p:sp>
      <p:sp>
        <p:nvSpPr>
          <p:cNvPr id="3" name="Content Placeholder 2">
            <a:extLst>
              <a:ext uri="{FF2B5EF4-FFF2-40B4-BE49-F238E27FC236}">
                <a16:creationId xmlns:a16="http://schemas.microsoft.com/office/drawing/2014/main" id="{22788C46-D0BC-4307-AE55-7601A139E7CB}"/>
              </a:ext>
            </a:extLst>
          </p:cNvPr>
          <p:cNvSpPr>
            <a:spLocks noGrp="1"/>
          </p:cNvSpPr>
          <p:nvPr>
            <p:ph idx="13"/>
          </p:nvPr>
        </p:nvSpPr>
        <p:spPr>
          <a:xfrm>
            <a:off x="852637" y="1226901"/>
            <a:ext cx="3060000" cy="2938561"/>
          </a:xfrm>
        </p:spPr>
        <p:txBody>
          <a:bodyPr>
            <a:normAutofit/>
          </a:bodyPr>
          <a:lstStyle/>
          <a:p>
            <a:r>
              <a:rPr lang="en-US" dirty="0"/>
              <a:t>Topic one</a:t>
            </a:r>
          </a:p>
          <a:p>
            <a:r>
              <a:rPr lang="en-US" dirty="0"/>
              <a:t>Topic two</a:t>
            </a:r>
          </a:p>
          <a:p>
            <a:r>
              <a:rPr lang="en-US" dirty="0"/>
              <a:t>Topic three</a:t>
            </a:r>
          </a:p>
          <a:p>
            <a:r>
              <a:rPr lang="en-US" dirty="0"/>
              <a:t>Topic four</a:t>
            </a:r>
          </a:p>
          <a:p>
            <a:endParaRPr lang="en-US" dirty="0"/>
          </a:p>
        </p:txBody>
      </p:sp>
      <p:sp>
        <p:nvSpPr>
          <p:cNvPr id="23" name="Footer Placeholder 4">
            <a:extLst>
              <a:ext uri="{FF2B5EF4-FFF2-40B4-BE49-F238E27FC236}">
                <a16:creationId xmlns:a16="http://schemas.microsoft.com/office/drawing/2014/main" id="{255CA119-3AE4-4D6A-AB16-C0625CAA473C}"/>
              </a:ext>
            </a:extLst>
          </p:cNvPr>
          <p:cNvSpPr>
            <a:spLocks noGrp="1"/>
          </p:cNvSpPr>
          <p:nvPr>
            <p:ph type="ftr" sz="quarter" idx="11"/>
          </p:nvPr>
        </p:nvSpPr>
        <p:spPr>
          <a:xfrm>
            <a:off x="1996947" y="6357600"/>
            <a:ext cx="6683376" cy="460800"/>
          </a:xfrm>
        </p:spPr>
        <p:txBody>
          <a:bodyPr>
            <a:normAutofit/>
          </a:bodyPr>
          <a:lstStyle/>
          <a:p>
            <a:r>
              <a:rPr lang="en-US" dirty="0"/>
              <a:t>Sample Footer Text</a:t>
            </a:r>
          </a:p>
        </p:txBody>
      </p:sp>
      <p:pic>
        <p:nvPicPr>
          <p:cNvPr id="10" name="Picture Placeholder 9" descr="A picture containing outdoor, train, bridge, traveling">
            <a:extLst>
              <a:ext uri="{FF2B5EF4-FFF2-40B4-BE49-F238E27FC236}">
                <a16:creationId xmlns:a16="http://schemas.microsoft.com/office/drawing/2014/main" id="{BE113317-F75C-4F41-AA60-AB7B65AD93D7}"/>
              </a:ext>
            </a:extLst>
          </p:cNvPr>
          <p:cNvPicPr>
            <a:picLocks noGrp="1" noChangeAspect="1"/>
          </p:cNvPicPr>
          <p:nvPr>
            <p:ph type="pic" sz="quarter" idx="14"/>
          </p:nvPr>
        </p:nvPicPr>
        <p:blipFill rotWithShape="1">
          <a:blip r:embed="rId2" cstate="screen">
            <a:extLst>
              <a:ext uri="{28A0092B-C50C-407E-A947-70E740481C1C}">
                <a14:useLocalDpi xmlns:a14="http://schemas.microsoft.com/office/drawing/2010/main" val="0"/>
              </a:ext>
            </a:extLst>
          </a:blip>
          <a:srcRect/>
          <a:stretch/>
        </p:blipFill>
        <p:spPr>
          <a:xfrm>
            <a:off x="4979987" y="0"/>
            <a:ext cx="7212013" cy="6858000"/>
          </a:xfrm>
        </p:spPr>
      </p:pic>
      <p:sp>
        <p:nvSpPr>
          <p:cNvPr id="24" name="Slide Number Placeholder 5">
            <a:extLst>
              <a:ext uri="{FF2B5EF4-FFF2-40B4-BE49-F238E27FC236}">
                <a16:creationId xmlns:a16="http://schemas.microsoft.com/office/drawing/2014/main" id="{09567CC5-9835-41E1-8AE6-6875430887AD}"/>
              </a:ext>
            </a:extLst>
          </p:cNvPr>
          <p:cNvSpPr>
            <a:spLocks noGrp="1"/>
          </p:cNvSpPr>
          <p:nvPr>
            <p:ph type="sldNum" sz="quarter" idx="12"/>
          </p:nvPr>
        </p:nvSpPr>
        <p:spPr>
          <a:xfrm>
            <a:off x="9982800" y="6357600"/>
            <a:ext cx="1760150" cy="460800"/>
          </a:xfrm>
        </p:spPr>
        <p:txBody>
          <a:bodyPr>
            <a:normAutofit/>
          </a:bodyPr>
          <a:lstStyle/>
          <a:p>
            <a:fld id="{D39607A7-8386-47DB-8578-DDEDD194E5D4}" type="slidenum">
              <a:rPr lang="en-US" smtClean="0"/>
              <a:pPr/>
              <a:t>2</a:t>
            </a:fld>
            <a:endParaRPr lang="en-US" dirty="0"/>
          </a:p>
        </p:txBody>
      </p:sp>
      <p:sp>
        <p:nvSpPr>
          <p:cNvPr id="4" name="Rectangle 3">
            <a:extLst>
              <a:ext uri="{FF2B5EF4-FFF2-40B4-BE49-F238E27FC236}">
                <a16:creationId xmlns:a16="http://schemas.microsoft.com/office/drawing/2014/main" id="{55A1E06C-14FB-14A9-2D99-1DD3FED34FA2}"/>
              </a:ext>
            </a:extLst>
          </p:cNvPr>
          <p:cNvSpPr/>
          <p:nvPr/>
        </p:nvSpPr>
        <p:spPr>
          <a:xfrm>
            <a:off x="449051" y="4165462"/>
            <a:ext cx="4205296" cy="219213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256085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543F67-9C70-4748-8C0C-3A7863422F99}"/>
              </a:ext>
            </a:extLst>
          </p:cNvPr>
          <p:cNvSpPr>
            <a:spLocks noGrp="1"/>
          </p:cNvSpPr>
          <p:nvPr>
            <p:ph type="title"/>
          </p:nvPr>
        </p:nvSpPr>
        <p:spPr>
          <a:xfrm>
            <a:off x="4056600" y="536573"/>
            <a:ext cx="4078800" cy="1453003"/>
          </a:xfrm>
        </p:spPr>
        <p:txBody>
          <a:bodyPr wrap="square" anchor="b">
            <a:normAutofit/>
          </a:bodyPr>
          <a:lstStyle/>
          <a:p>
            <a:r>
              <a:rPr lang="en-US" sz="3200" b="1" baseline="0">
                <a:solidFill>
                  <a:schemeClr val="accent1">
                    <a:lumMod val="75000"/>
                  </a:schemeClr>
                </a:solidFill>
                <a:effectLst/>
                <a:latin typeface="Times New Roman" panose="02020603050405020304" pitchFamily="18" charset="0"/>
                <a:ea typeface="+mn-ea"/>
                <a:cs typeface="Times New Roman" panose="02020603050405020304" pitchFamily="18" charset="0"/>
              </a:rPr>
              <a:t>Barge &amp; Truck Transportation</a:t>
            </a:r>
            <a:endParaRPr lang="en-US" dirty="0"/>
          </a:p>
        </p:txBody>
      </p:sp>
      <p:sp>
        <p:nvSpPr>
          <p:cNvPr id="3" name="Content Placeholder 2">
            <a:extLst>
              <a:ext uri="{FF2B5EF4-FFF2-40B4-BE49-F238E27FC236}">
                <a16:creationId xmlns:a16="http://schemas.microsoft.com/office/drawing/2014/main" id="{95B371F2-DBA5-415A-82C8-651F587B857A}"/>
              </a:ext>
            </a:extLst>
          </p:cNvPr>
          <p:cNvSpPr>
            <a:spLocks noGrp="1"/>
          </p:cNvSpPr>
          <p:nvPr>
            <p:ph type="body" sz="quarter" idx="13"/>
          </p:nvPr>
        </p:nvSpPr>
        <p:spPr>
          <a:xfrm>
            <a:off x="3686175" y="2876550"/>
            <a:ext cx="4819650" cy="2875321"/>
          </a:xfrm>
        </p:spPr>
        <p:txBody>
          <a:bodyPr>
            <a:noAutofit/>
          </a:bodyPr>
          <a:lstStyle/>
          <a:p>
            <a:r>
              <a:rPr lang="en-US" dirty="0"/>
              <a:t>With PowerPoint, you can create presentations and share your work with others, wherever they are. Type the text you want here to get started. You can also add images, art, and videos on this template. Save to OneDrive and access your presentations from your computer, tablet, or phone. </a:t>
            </a:r>
          </a:p>
        </p:txBody>
      </p:sp>
      <p:sp>
        <p:nvSpPr>
          <p:cNvPr id="103" name="Footer Placeholder 48">
            <a:extLst>
              <a:ext uri="{FF2B5EF4-FFF2-40B4-BE49-F238E27FC236}">
                <a16:creationId xmlns:a16="http://schemas.microsoft.com/office/drawing/2014/main" id="{EE131F31-1D34-4CC9-8C56-BACFA6C86A48}"/>
              </a:ext>
            </a:extLst>
          </p:cNvPr>
          <p:cNvSpPr>
            <a:spLocks noGrp="1"/>
          </p:cNvSpPr>
          <p:nvPr>
            <p:ph type="ftr" sz="quarter" idx="11"/>
          </p:nvPr>
        </p:nvSpPr>
        <p:spPr>
          <a:xfrm>
            <a:off x="2754312" y="6357600"/>
            <a:ext cx="6683376" cy="460800"/>
          </a:xfrm>
        </p:spPr>
        <p:txBody>
          <a:bodyPr/>
          <a:lstStyle/>
          <a:p>
            <a:r>
              <a:rPr lang="en-US" dirty="0"/>
              <a:t>Sample Footer Text</a:t>
            </a:r>
          </a:p>
        </p:txBody>
      </p:sp>
      <p:sp>
        <p:nvSpPr>
          <p:cNvPr id="104" name="Slide Number Placeholder 49">
            <a:extLst>
              <a:ext uri="{FF2B5EF4-FFF2-40B4-BE49-F238E27FC236}">
                <a16:creationId xmlns:a16="http://schemas.microsoft.com/office/drawing/2014/main" id="{BC4462F5-98AF-457A-94DC-C44EA835679D}"/>
              </a:ext>
            </a:extLst>
          </p:cNvPr>
          <p:cNvSpPr>
            <a:spLocks noGrp="1"/>
          </p:cNvSpPr>
          <p:nvPr>
            <p:ph type="sldNum" sz="quarter" idx="12"/>
          </p:nvPr>
        </p:nvSpPr>
        <p:spPr>
          <a:xfrm>
            <a:off x="9982800" y="6357600"/>
            <a:ext cx="1760150" cy="460800"/>
          </a:xfrm>
        </p:spPr>
        <p:txBody>
          <a:bodyPr/>
          <a:lstStyle/>
          <a:p>
            <a:fld id="{D39607A7-8386-47DB-8578-DDEDD194E5D4}" type="slidenum">
              <a:rPr lang="en-US" smtClean="0"/>
              <a:pPr/>
              <a:t>3</a:t>
            </a:fld>
            <a:endParaRPr lang="en-US" dirty="0"/>
          </a:p>
        </p:txBody>
      </p:sp>
    </p:spTree>
    <p:extLst>
      <p:ext uri="{BB962C8B-B14F-4D97-AF65-F5344CB8AC3E}">
        <p14:creationId xmlns:p14="http://schemas.microsoft.com/office/powerpoint/2010/main" val="16397991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6F75DE-8A44-4EC5-83C6-95BDDF10DFD9}"/>
              </a:ext>
            </a:extLst>
          </p:cNvPr>
          <p:cNvSpPr>
            <a:spLocks noGrp="1"/>
          </p:cNvSpPr>
          <p:nvPr>
            <p:ph type="title"/>
          </p:nvPr>
        </p:nvSpPr>
        <p:spPr>
          <a:xfrm>
            <a:off x="989400" y="395289"/>
            <a:ext cx="10213200" cy="1112836"/>
          </a:xfrm>
        </p:spPr>
        <p:txBody>
          <a:bodyPr/>
          <a:lstStyle/>
          <a:p>
            <a:r>
              <a:rPr lang="en-US" sz="3200" b="1" baseline="0">
                <a:solidFill>
                  <a:schemeClr val="accent1">
                    <a:lumMod val="75000"/>
                  </a:schemeClr>
                </a:solidFill>
                <a:effectLst/>
                <a:latin typeface="Times New Roman" panose="02020603050405020304" pitchFamily="18" charset="0"/>
                <a:ea typeface="+mn-ea"/>
                <a:cs typeface="Times New Roman" panose="02020603050405020304" pitchFamily="18" charset="0"/>
              </a:rPr>
              <a:t>International Freight Forwaraing</a:t>
            </a:r>
            <a:endParaRPr lang="en-US" dirty="0"/>
          </a:p>
        </p:txBody>
      </p:sp>
      <p:graphicFrame>
        <p:nvGraphicFramePr>
          <p:cNvPr id="4" name="Table 4">
            <a:extLst>
              <a:ext uri="{FF2B5EF4-FFF2-40B4-BE49-F238E27FC236}">
                <a16:creationId xmlns:a16="http://schemas.microsoft.com/office/drawing/2014/main" id="{403CD5FD-27C3-4342-BE41-F411CB8D6931}"/>
              </a:ext>
            </a:extLst>
          </p:cNvPr>
          <p:cNvGraphicFramePr>
            <a:graphicFrameLocks noGrp="1"/>
          </p:cNvGraphicFramePr>
          <p:nvPr>
            <p:ph idx="1"/>
            <p:extLst>
              <p:ext uri="{D42A27DB-BD31-4B8C-83A1-F6EECF244321}">
                <p14:modId xmlns:p14="http://schemas.microsoft.com/office/powerpoint/2010/main" val="3284264726"/>
              </p:ext>
            </p:extLst>
          </p:nvPr>
        </p:nvGraphicFramePr>
        <p:xfrm>
          <a:off x="989013" y="1685925"/>
          <a:ext cx="10515600" cy="4117975"/>
        </p:xfrm>
        <a:graphic>
          <a:graphicData uri="http://schemas.openxmlformats.org/drawingml/2006/table">
            <a:tbl>
              <a:tblPr firstRow="1">
                <a:tableStyleId>{5C22544A-7EE6-4342-B048-85BDC9FD1C3A}</a:tableStyleId>
              </a:tblPr>
              <a:tblGrid>
                <a:gridCol w="2103120">
                  <a:extLst>
                    <a:ext uri="{9D8B030D-6E8A-4147-A177-3AD203B41FA5}">
                      <a16:colId xmlns:a16="http://schemas.microsoft.com/office/drawing/2014/main" val="1689330750"/>
                    </a:ext>
                  </a:extLst>
                </a:gridCol>
                <a:gridCol w="2103120">
                  <a:extLst>
                    <a:ext uri="{9D8B030D-6E8A-4147-A177-3AD203B41FA5}">
                      <a16:colId xmlns:a16="http://schemas.microsoft.com/office/drawing/2014/main" val="2660631934"/>
                    </a:ext>
                  </a:extLst>
                </a:gridCol>
                <a:gridCol w="2103120">
                  <a:extLst>
                    <a:ext uri="{9D8B030D-6E8A-4147-A177-3AD203B41FA5}">
                      <a16:colId xmlns:a16="http://schemas.microsoft.com/office/drawing/2014/main" val="3909717689"/>
                    </a:ext>
                  </a:extLst>
                </a:gridCol>
                <a:gridCol w="2103120">
                  <a:extLst>
                    <a:ext uri="{9D8B030D-6E8A-4147-A177-3AD203B41FA5}">
                      <a16:colId xmlns:a16="http://schemas.microsoft.com/office/drawing/2014/main" val="1603189107"/>
                    </a:ext>
                  </a:extLst>
                </a:gridCol>
                <a:gridCol w="2103120">
                  <a:extLst>
                    <a:ext uri="{9D8B030D-6E8A-4147-A177-3AD203B41FA5}">
                      <a16:colId xmlns:a16="http://schemas.microsoft.com/office/drawing/2014/main" val="2755691855"/>
                    </a:ext>
                  </a:extLst>
                </a:gridCol>
              </a:tblGrid>
              <a:tr h="823595">
                <a:tc>
                  <a:txBody>
                    <a:bodyPr/>
                    <a:lstStyle/>
                    <a:p>
                      <a:pPr algn="ctr" rtl="0" fontAlgn="base"/>
                      <a:r>
                        <a:rPr lang="en-US" b="1" i="0" dirty="0">
                          <a:solidFill>
                            <a:srgbClr val="FFFFFF"/>
                          </a:solidFill>
                          <a:effectLst/>
                          <a:latin typeface="+mn-lt"/>
                        </a:rPr>
                        <a:t>​</a:t>
                      </a:r>
                    </a:p>
                  </a:txBody>
                  <a:tcPr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accent2">
                        <a:lumMod val="75000"/>
                      </a:schemeClr>
                    </a:solidFill>
                  </a:tcPr>
                </a:tc>
                <a:tc>
                  <a:txBody>
                    <a:bodyPr/>
                    <a:lstStyle/>
                    <a:p>
                      <a:pPr algn="ctr" rtl="0" fontAlgn="base"/>
                      <a:r>
                        <a:rPr lang="en-US" b="1" i="0" dirty="0">
                          <a:solidFill>
                            <a:srgbClr val="FFFFFF"/>
                          </a:solidFill>
                          <a:effectLst/>
                          <a:latin typeface="+mn-lt"/>
                        </a:rPr>
                        <a:t>Category 1​</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accent2">
                        <a:lumMod val="75000"/>
                      </a:schemeClr>
                    </a:solidFill>
                  </a:tcPr>
                </a:tc>
                <a:tc>
                  <a:txBody>
                    <a:bodyPr/>
                    <a:lstStyle/>
                    <a:p>
                      <a:pPr algn="ctr" rtl="0" fontAlgn="base"/>
                      <a:r>
                        <a:rPr lang="en-US" b="1" i="0" dirty="0">
                          <a:solidFill>
                            <a:srgbClr val="FFFFFF"/>
                          </a:solidFill>
                          <a:effectLst/>
                          <a:latin typeface="+mn-lt"/>
                        </a:rPr>
                        <a:t>Category 2​</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accent2">
                        <a:lumMod val="75000"/>
                      </a:schemeClr>
                    </a:solidFill>
                  </a:tcPr>
                </a:tc>
                <a:tc>
                  <a:txBody>
                    <a:bodyPr/>
                    <a:lstStyle/>
                    <a:p>
                      <a:pPr algn="ctr" rtl="0" fontAlgn="base"/>
                      <a:r>
                        <a:rPr lang="en-US" b="1" i="0" dirty="0">
                          <a:solidFill>
                            <a:srgbClr val="FFFFFF"/>
                          </a:solidFill>
                          <a:effectLst/>
                          <a:latin typeface="+mn-lt"/>
                        </a:rPr>
                        <a:t>Category 3​</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chemeClr val="accent2">
                        <a:lumMod val="75000"/>
                      </a:schemeClr>
                    </a:solidFill>
                  </a:tcPr>
                </a:tc>
                <a:tc>
                  <a:txBody>
                    <a:bodyPr/>
                    <a:lstStyle/>
                    <a:p>
                      <a:pPr algn="ctr" rtl="0" fontAlgn="base"/>
                      <a:r>
                        <a:rPr lang="en-US" b="1" i="0" dirty="0">
                          <a:solidFill>
                            <a:srgbClr val="FFFFFF"/>
                          </a:solidFill>
                          <a:effectLst/>
                          <a:latin typeface="+mn-lt"/>
                        </a:rPr>
                        <a:t>Category 4​</a:t>
                      </a:r>
                    </a:p>
                  </a:txBody>
                  <a:tcPr anchor="ctr">
                    <a:lnL w="127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accent2">
                        <a:lumMod val="75000"/>
                      </a:schemeClr>
                    </a:solidFill>
                  </a:tcPr>
                </a:tc>
                <a:extLst>
                  <a:ext uri="{0D108BD9-81ED-4DB2-BD59-A6C34878D82A}">
                    <a16:rowId xmlns:a16="http://schemas.microsoft.com/office/drawing/2014/main" val="479928716"/>
                  </a:ext>
                </a:extLst>
              </a:tr>
              <a:tr h="823595">
                <a:tc>
                  <a:txBody>
                    <a:bodyPr/>
                    <a:lstStyle/>
                    <a:p>
                      <a:pPr algn="ctr" rtl="0" fontAlgn="base"/>
                      <a:r>
                        <a:rPr lang="en-US" b="0" i="0" dirty="0">
                          <a:solidFill>
                            <a:srgbClr val="000000"/>
                          </a:solidFill>
                          <a:effectLst/>
                          <a:latin typeface="+mn-lt"/>
                        </a:rPr>
                        <a:t>Item 1​</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tcPr>
                </a:tc>
                <a:tc>
                  <a:txBody>
                    <a:bodyPr/>
                    <a:lstStyle/>
                    <a:p>
                      <a:pPr algn="ctr" rtl="0" fontAlgn="base"/>
                      <a:r>
                        <a:rPr lang="en-US" b="0" i="0" dirty="0">
                          <a:solidFill>
                            <a:srgbClr val="000000"/>
                          </a:solidFill>
                          <a:effectLst/>
                          <a:latin typeface="+mn-lt"/>
                        </a:rPr>
                        <a:t>4.5​</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tcPr>
                </a:tc>
                <a:tc>
                  <a:txBody>
                    <a:bodyPr/>
                    <a:lstStyle/>
                    <a:p>
                      <a:pPr algn="ctr" rtl="0" fontAlgn="base"/>
                      <a:r>
                        <a:rPr lang="en-US" b="0" i="0" dirty="0">
                          <a:solidFill>
                            <a:srgbClr val="000000"/>
                          </a:solidFill>
                          <a:effectLst/>
                          <a:latin typeface="+mn-lt"/>
                        </a:rPr>
                        <a:t>2.3​</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tcPr>
                </a:tc>
                <a:tc>
                  <a:txBody>
                    <a:bodyPr/>
                    <a:lstStyle/>
                    <a:p>
                      <a:pPr algn="ctr" rtl="0" fontAlgn="base"/>
                      <a:r>
                        <a:rPr lang="en-US" b="0" i="0" dirty="0">
                          <a:solidFill>
                            <a:srgbClr val="000000"/>
                          </a:solidFill>
                          <a:effectLst/>
                          <a:latin typeface="+mn-lt"/>
                        </a:rPr>
                        <a:t>1.7​</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tcPr>
                </a:tc>
                <a:tc>
                  <a:txBody>
                    <a:bodyPr/>
                    <a:lstStyle/>
                    <a:p>
                      <a:pPr algn="ctr" rtl="0" fontAlgn="base"/>
                      <a:r>
                        <a:rPr lang="en-US" b="0" i="0" dirty="0">
                          <a:solidFill>
                            <a:srgbClr val="000000"/>
                          </a:solidFill>
                          <a:effectLst/>
                          <a:latin typeface="+mn-lt"/>
                        </a:rPr>
                        <a:t>5​</a:t>
                      </a:r>
                      <a:r>
                        <a:rPr lang="en-US" dirty="0"/>
                        <a:t>.0</a:t>
                      </a:r>
                      <a:endParaRPr lang="en-US" b="0" i="0" dirty="0">
                        <a:solidFill>
                          <a:srgbClr val="000000"/>
                        </a:solidFill>
                        <a:effectLst/>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tcPr>
                </a:tc>
                <a:extLst>
                  <a:ext uri="{0D108BD9-81ED-4DB2-BD59-A6C34878D82A}">
                    <a16:rowId xmlns:a16="http://schemas.microsoft.com/office/drawing/2014/main" val="1760208656"/>
                  </a:ext>
                </a:extLst>
              </a:tr>
              <a:tr h="823595">
                <a:tc>
                  <a:txBody>
                    <a:bodyPr/>
                    <a:lstStyle/>
                    <a:p>
                      <a:pPr algn="ctr" rtl="0" fontAlgn="base"/>
                      <a:r>
                        <a:rPr lang="en-US" b="0" i="0" dirty="0">
                          <a:solidFill>
                            <a:srgbClr val="000000"/>
                          </a:solidFill>
                          <a:effectLst/>
                          <a:latin typeface="+mn-lt"/>
                        </a:rPr>
                        <a:t>Item 2​</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rtl="0" fontAlgn="base"/>
                      <a:r>
                        <a:rPr lang="en-US" b="0" i="0" dirty="0">
                          <a:solidFill>
                            <a:srgbClr val="000000"/>
                          </a:solidFill>
                          <a:effectLst/>
                          <a:latin typeface="+mn-lt"/>
                        </a:rPr>
                        <a:t>3.2​</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rtl="0" fontAlgn="base"/>
                      <a:r>
                        <a:rPr lang="en-US" b="0" i="0" dirty="0">
                          <a:solidFill>
                            <a:srgbClr val="000000"/>
                          </a:solidFill>
                          <a:effectLst/>
                          <a:latin typeface="+mn-lt"/>
                        </a:rPr>
                        <a:t>5.1​</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rtl="0" fontAlgn="base"/>
                      <a:r>
                        <a:rPr lang="en-US" b="0" i="0" dirty="0">
                          <a:solidFill>
                            <a:srgbClr val="000000"/>
                          </a:solidFill>
                          <a:effectLst/>
                          <a:latin typeface="+mn-lt"/>
                        </a:rPr>
                        <a:t>4.4​</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rtl="0" fontAlgn="base"/>
                      <a:r>
                        <a:rPr lang="en-US" b="0" i="0" dirty="0">
                          <a:solidFill>
                            <a:srgbClr val="000000"/>
                          </a:solidFill>
                          <a:effectLst/>
                          <a:latin typeface="+mn-lt"/>
                        </a:rPr>
                        <a:t>3​</a:t>
                      </a:r>
                      <a:r>
                        <a:rPr lang="en-US" dirty="0"/>
                        <a:t>.0</a:t>
                      </a:r>
                      <a:endParaRPr lang="en-US" b="0" i="0" dirty="0">
                        <a:solidFill>
                          <a:srgbClr val="000000"/>
                        </a:solidFill>
                        <a:effectLst/>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3634243071"/>
                  </a:ext>
                </a:extLst>
              </a:tr>
              <a:tr h="823595">
                <a:tc>
                  <a:txBody>
                    <a:bodyPr/>
                    <a:lstStyle/>
                    <a:p>
                      <a:pPr algn="ctr" rtl="0" fontAlgn="base"/>
                      <a:r>
                        <a:rPr lang="en-US" b="0" i="0" dirty="0">
                          <a:solidFill>
                            <a:srgbClr val="000000"/>
                          </a:solidFill>
                          <a:effectLst/>
                          <a:latin typeface="+mn-lt"/>
                        </a:rPr>
                        <a:t>Item 3​</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rtl="0" fontAlgn="base"/>
                      <a:r>
                        <a:rPr lang="en-US" b="0" i="0" dirty="0">
                          <a:solidFill>
                            <a:srgbClr val="000000"/>
                          </a:solidFill>
                          <a:effectLst/>
                          <a:latin typeface="+mn-lt"/>
                        </a:rPr>
                        <a:t>2.1​</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rtl="0" fontAlgn="base"/>
                      <a:r>
                        <a:rPr lang="en-US" b="0" i="0" dirty="0">
                          <a:solidFill>
                            <a:srgbClr val="000000"/>
                          </a:solidFill>
                          <a:effectLst/>
                          <a:latin typeface="+mn-lt"/>
                        </a:rPr>
                        <a:t>1.7​</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rtl="0" fontAlgn="base"/>
                      <a:r>
                        <a:rPr lang="en-US" b="0" i="0" dirty="0">
                          <a:solidFill>
                            <a:srgbClr val="000000"/>
                          </a:solidFill>
                          <a:effectLst/>
                          <a:latin typeface="+mn-lt"/>
                        </a:rPr>
                        <a:t>2.5​</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tc>
                  <a:txBody>
                    <a:bodyPr/>
                    <a:lstStyle/>
                    <a:p>
                      <a:pPr algn="ctr" rtl="0" fontAlgn="base"/>
                      <a:r>
                        <a:rPr lang="en-US" b="0" i="0" dirty="0">
                          <a:solidFill>
                            <a:srgbClr val="000000"/>
                          </a:solidFill>
                          <a:effectLst/>
                          <a:latin typeface="+mn-lt"/>
                        </a:rPr>
                        <a:t>2.8​</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tcPr>
                </a:tc>
                <a:extLst>
                  <a:ext uri="{0D108BD9-81ED-4DB2-BD59-A6C34878D82A}">
                    <a16:rowId xmlns:a16="http://schemas.microsoft.com/office/drawing/2014/main" val="415808797"/>
                  </a:ext>
                </a:extLst>
              </a:tr>
              <a:tr h="823595">
                <a:tc>
                  <a:txBody>
                    <a:bodyPr/>
                    <a:lstStyle/>
                    <a:p>
                      <a:pPr algn="ctr" rtl="0" fontAlgn="base"/>
                      <a:r>
                        <a:rPr lang="en-US" b="0" i="0" dirty="0">
                          <a:solidFill>
                            <a:srgbClr val="000000"/>
                          </a:solidFill>
                          <a:effectLst/>
                          <a:latin typeface="+mn-lt"/>
                        </a:rPr>
                        <a:t>Item 4​</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noFill/>
                      <a:prstDash val="solid"/>
                      <a:round/>
                      <a:headEnd type="none" w="med" len="med"/>
                      <a:tailEnd type="none" w="med" len="med"/>
                    </a:lnB>
                  </a:tcPr>
                </a:tc>
                <a:tc>
                  <a:txBody>
                    <a:bodyPr/>
                    <a:lstStyle/>
                    <a:p>
                      <a:pPr algn="ctr" rtl="0" fontAlgn="base"/>
                      <a:r>
                        <a:rPr lang="en-US" b="0" i="0" dirty="0">
                          <a:solidFill>
                            <a:srgbClr val="000000"/>
                          </a:solidFill>
                          <a:effectLst/>
                          <a:latin typeface="+mn-lt"/>
                        </a:rPr>
                        <a:t>4.5​</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noFill/>
                      <a:prstDash val="solid"/>
                      <a:round/>
                      <a:headEnd type="none" w="med" len="med"/>
                      <a:tailEnd type="none" w="med" len="med"/>
                    </a:lnB>
                  </a:tcPr>
                </a:tc>
                <a:tc>
                  <a:txBody>
                    <a:bodyPr/>
                    <a:lstStyle/>
                    <a:p>
                      <a:pPr algn="ctr" rtl="0" fontAlgn="base"/>
                      <a:r>
                        <a:rPr lang="en-US" b="0" i="0" dirty="0">
                          <a:solidFill>
                            <a:srgbClr val="000000"/>
                          </a:solidFill>
                          <a:effectLst/>
                          <a:latin typeface="+mn-lt"/>
                        </a:rPr>
                        <a:t>2.2​</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noFill/>
                      <a:prstDash val="solid"/>
                      <a:round/>
                      <a:headEnd type="none" w="med" len="med"/>
                      <a:tailEnd type="none" w="med" len="med"/>
                    </a:lnB>
                  </a:tcPr>
                </a:tc>
                <a:tc>
                  <a:txBody>
                    <a:bodyPr/>
                    <a:lstStyle/>
                    <a:p>
                      <a:pPr algn="ctr" rtl="0" fontAlgn="base"/>
                      <a:r>
                        <a:rPr lang="en-US" b="0" i="0" dirty="0">
                          <a:solidFill>
                            <a:srgbClr val="000000"/>
                          </a:solidFill>
                          <a:effectLst/>
                          <a:latin typeface="+mn-lt"/>
                        </a:rPr>
                        <a:t>1.7​</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noFill/>
                      <a:prstDash val="solid"/>
                      <a:round/>
                      <a:headEnd type="none" w="med" len="med"/>
                      <a:tailEnd type="none" w="med" len="med"/>
                    </a:lnB>
                  </a:tcPr>
                </a:tc>
                <a:tc>
                  <a:txBody>
                    <a:bodyPr/>
                    <a:lstStyle/>
                    <a:p>
                      <a:pPr algn="ctr" rtl="0" fontAlgn="base"/>
                      <a:r>
                        <a:rPr lang="en-US" b="0" i="0" dirty="0">
                          <a:solidFill>
                            <a:srgbClr val="000000"/>
                          </a:solidFill>
                          <a:effectLst/>
                          <a:latin typeface="+mn-lt"/>
                        </a:rPr>
                        <a:t>7​</a:t>
                      </a:r>
                      <a:r>
                        <a:rPr lang="en-US" dirty="0"/>
                        <a:t>.0</a:t>
                      </a:r>
                      <a:endParaRPr lang="en-US" b="0" i="0" dirty="0">
                        <a:solidFill>
                          <a:srgbClr val="000000"/>
                        </a:solidFill>
                        <a:effectLst/>
                        <a:latin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noFill/>
                      <a:prstDash val="solid"/>
                      <a:round/>
                      <a:headEnd type="none" w="med" len="med"/>
                      <a:tailEnd type="none" w="med" len="med"/>
                    </a:lnB>
                  </a:tcPr>
                </a:tc>
                <a:extLst>
                  <a:ext uri="{0D108BD9-81ED-4DB2-BD59-A6C34878D82A}">
                    <a16:rowId xmlns:a16="http://schemas.microsoft.com/office/drawing/2014/main" val="380950325"/>
                  </a:ext>
                </a:extLst>
              </a:tr>
            </a:tbl>
          </a:graphicData>
        </a:graphic>
      </p:graphicFrame>
      <p:sp>
        <p:nvSpPr>
          <p:cNvPr id="9" name="Footer Placeholder 48">
            <a:extLst>
              <a:ext uri="{FF2B5EF4-FFF2-40B4-BE49-F238E27FC236}">
                <a16:creationId xmlns:a16="http://schemas.microsoft.com/office/drawing/2014/main" id="{87166719-88A6-4670-9BD6-1FF0760648C4}"/>
              </a:ext>
            </a:extLst>
          </p:cNvPr>
          <p:cNvSpPr>
            <a:spLocks noGrp="1"/>
          </p:cNvSpPr>
          <p:nvPr>
            <p:ph type="ftr" sz="quarter" idx="11"/>
          </p:nvPr>
        </p:nvSpPr>
        <p:spPr>
          <a:xfrm>
            <a:off x="2754312" y="6357600"/>
            <a:ext cx="6683376" cy="460800"/>
          </a:xfrm>
        </p:spPr>
        <p:txBody>
          <a:bodyPr/>
          <a:lstStyle/>
          <a:p>
            <a:r>
              <a:rPr lang="en-US" dirty="0"/>
              <a:t>Sample Footer Text</a:t>
            </a:r>
          </a:p>
        </p:txBody>
      </p:sp>
      <p:sp>
        <p:nvSpPr>
          <p:cNvPr id="10" name="Slide Number Placeholder 49">
            <a:extLst>
              <a:ext uri="{FF2B5EF4-FFF2-40B4-BE49-F238E27FC236}">
                <a16:creationId xmlns:a16="http://schemas.microsoft.com/office/drawing/2014/main" id="{0679DDAB-7BC8-4DE8-97CF-665B6F7327CE}"/>
              </a:ext>
            </a:extLst>
          </p:cNvPr>
          <p:cNvSpPr>
            <a:spLocks noGrp="1"/>
          </p:cNvSpPr>
          <p:nvPr>
            <p:ph type="sldNum" sz="quarter" idx="12"/>
          </p:nvPr>
        </p:nvSpPr>
        <p:spPr>
          <a:xfrm>
            <a:off x="9982800" y="6357600"/>
            <a:ext cx="1760150" cy="460800"/>
          </a:xfrm>
        </p:spPr>
        <p:txBody>
          <a:bodyPr/>
          <a:lstStyle/>
          <a:p>
            <a:fld id="{D39607A7-8386-47DB-8578-DDEDD194E5D4}" type="slidenum">
              <a:rPr lang="en-US" smtClean="0"/>
              <a:pPr/>
              <a:t>4</a:t>
            </a:fld>
            <a:endParaRPr lang="en-US" dirty="0"/>
          </a:p>
        </p:txBody>
      </p:sp>
    </p:spTree>
    <p:extLst>
      <p:ext uri="{BB962C8B-B14F-4D97-AF65-F5344CB8AC3E}">
        <p14:creationId xmlns:p14="http://schemas.microsoft.com/office/powerpoint/2010/main" val="4212917468"/>
      </p:ext>
    </p:extLst>
  </p:cSld>
  <p:clrMapOvr>
    <a:masterClrMapping/>
  </p:clrMapOvr>
</p:sld>
</file>

<file path=ppt/theme/theme1.xml><?xml version="1.0" encoding="utf-8"?>
<a:theme xmlns:a="http://schemas.openxmlformats.org/drawingml/2006/main" name="FrostyVTI">
  <a:themeElements>
    <a:clrScheme name="Frosty">
      <a:dk1>
        <a:sysClr val="windowText" lastClr="000000"/>
      </a:dk1>
      <a:lt1>
        <a:sysClr val="window" lastClr="FFFFFF"/>
      </a:lt1>
      <a:dk2>
        <a:srgbClr val="0B2827"/>
      </a:dk2>
      <a:lt2>
        <a:srgbClr val="DAE3E3"/>
      </a:lt2>
      <a:accent1>
        <a:srgbClr val="767E37"/>
      </a:accent1>
      <a:accent2>
        <a:srgbClr val="B495C2"/>
      </a:accent2>
      <a:accent3>
        <a:srgbClr val="8FA3A3"/>
      </a:accent3>
      <a:accent4>
        <a:srgbClr val="CE7F01"/>
      </a:accent4>
      <a:accent5>
        <a:srgbClr val="D15A29"/>
      </a:accent5>
      <a:accent6>
        <a:srgbClr val="B88470"/>
      </a:accent6>
      <a:hlink>
        <a:srgbClr val="B57001"/>
      </a:hlink>
      <a:folHlink>
        <a:srgbClr val="996209"/>
      </a:folHlink>
    </a:clrScheme>
    <a:fontScheme name="Frosted Leaf">
      <a:majorFont>
        <a:latin typeface="Goudy Old Style"/>
        <a:ea typeface=""/>
        <a:cs typeface=""/>
      </a:majorFont>
      <a:minorFont>
        <a:latin typeface="Avenir Next LT Pro"/>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rosted design" id="{15B931B0-C7D8-4B07-ACB9-C7EFD4E6970A}" vid="{8BE1E89A-FBDD-488C-8247-991A3117BFC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_ip_UnifiedCompliancePolicyUIAction xmlns="http://schemas.microsoft.com/sharepoint/v3" xsi:nil="true"/>
    <Image xmlns="71af3243-3dd4-4a8d-8c0d-dd76da1f02a5">
      <Url xsi:nil="true"/>
      <Description xsi:nil="true"/>
    </Image>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Background xmlns="71af3243-3dd4-4a8d-8c0d-dd76da1f02a5">false</Background>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02E5C16-0C12-46F7-AC7E-7CB6B62A714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474A8BD-7470-4767-A78C-01B8DE47DE70}">
  <ds:schemaRefs>
    <ds:schemaRef ds:uri="http://schemas.microsoft.com/office/2006/metadata/properties"/>
    <ds:schemaRef ds:uri="http://schemas.microsoft.com/office/infopath/2007/PartnerControls"/>
    <ds:schemaRef ds:uri="71af3243-3dd4-4a8d-8c0d-dd76da1f02a5"/>
    <ds:schemaRef ds:uri="http://schemas.microsoft.com/sharepoint/v3"/>
    <ds:schemaRef ds:uri="230e9df3-be65-4c73-a93b-d1236ebd677e"/>
  </ds:schemaRefs>
</ds:datastoreItem>
</file>

<file path=customXml/itemProps3.xml><?xml version="1.0" encoding="utf-8"?>
<ds:datastoreItem xmlns:ds="http://schemas.openxmlformats.org/officeDocument/2006/customXml" ds:itemID="{7CB9D788-52D8-46C3-92EC-553D7E4077CF}">
  <ds:schemaRefs>
    <ds:schemaRef ds:uri="http://schemas.microsoft.com/sharepoint/v3/contenttype/forms"/>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{A2C787D4-4AC3-4027-9503-CF37BACF4EBB}tf11158769_win32</Template>
  <TotalTime>2</TotalTime>
  <Words>153</Words>
  <Application>Microsoft Office PowerPoint</Application>
  <PresentationFormat>Widescreen</PresentationFormat>
  <Paragraphs>41</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Arial</vt:lpstr>
      <vt:lpstr>Avenir Next LT Pro</vt:lpstr>
      <vt:lpstr>Calibri</vt:lpstr>
      <vt:lpstr>Goudy Old Style</vt:lpstr>
      <vt:lpstr>Times New Roman</vt:lpstr>
      <vt:lpstr>Wingdings</vt:lpstr>
      <vt:lpstr>FrostyVTI</vt:lpstr>
      <vt:lpstr>Custom Brokerage</vt:lpstr>
      <vt:lpstr>Warehousing</vt:lpstr>
      <vt:lpstr>Barge &amp; Truck Transportation</vt:lpstr>
      <vt:lpstr>International Freight Forwaraing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 Brokerage</dc:title>
  <dc:creator>phan anh</dc:creator>
  <cp:lastModifiedBy>phan anh</cp:lastModifiedBy>
  <cp:revision>2</cp:revision>
  <dcterms:created xsi:type="dcterms:W3CDTF">2023-12-31T21:27:21Z</dcterms:created>
  <dcterms:modified xsi:type="dcterms:W3CDTF">2024-01-01T15:40:40Z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