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8" r:id="rId5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>
      <p:cViewPr varScale="1">
        <p:scale>
          <a:sx n="50" d="100"/>
          <a:sy n="50" d="100"/>
        </p:scale>
        <p:origin x="48" y="5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228600"/>
            <a:ext cx="10363200" cy="990600"/>
          </a:xfrm>
        </p:spPr>
        <p:txBody>
          <a:bodyPr/>
          <a:lstStyle>
            <a:lvl1pPr algn="ctr">
              <a:defRPr sz="3600"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1524000"/>
            <a:ext cx="7924800" cy="8382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139700" y="6400800"/>
            <a:ext cx="2844800" cy="3810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0" y="6400800"/>
            <a:ext cx="3860800" cy="3810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9245600" y="6400800"/>
            <a:ext cx="2844800" cy="381000"/>
          </a:xfrm>
        </p:spPr>
        <p:txBody>
          <a:bodyPr/>
          <a:lstStyle>
            <a:lvl1pPr>
              <a:defRPr/>
            </a:lvl1pPr>
          </a:lstStyle>
          <a:p>
            <a:fld id="{77E35213-7C3F-448B-8866-7117B8104F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C4BA49-B9EC-4A61-9B27-068D91DF3CD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508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98984" y="152401"/>
            <a:ext cx="2885016" cy="60817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9701" y="152401"/>
            <a:ext cx="8456084" cy="60817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69F7A4-B136-433E-A6E7-3D5C52E2E8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695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497D42-0835-494D-96B6-5712AEB0454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662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ED784-B4BC-4B14-9B23-FF2F461BF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160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38313"/>
            <a:ext cx="54864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38313"/>
            <a:ext cx="54864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EECFA8-3A65-44B5-ABCB-577AAAC16CA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138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B446CB-2C8D-4C3B-A299-5D7F6AE431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869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0192E-451B-4E33-8AF9-0FE97F017F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15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8E9636-F202-49F9-B750-DA8CC9D06E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670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34AA2D-4BEA-4D5D-874A-21B15B8461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126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A0860C-B1E3-4B5C-A9BF-03603DD255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771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9700" y="152400"/>
            <a:ext cx="8534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738313"/>
            <a:ext cx="111760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8751" y="6400801"/>
            <a:ext cx="2844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400801"/>
            <a:ext cx="3860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245600" y="6400801"/>
            <a:ext cx="2844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5CE519C-7985-47C5-AE19-930E1CCCD6B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/>
            </a:gs>
            <a:gs pos="100000">
              <a:schemeClr val="accent2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1767220"/>
      </p:ext>
    </p:extLst>
  </p:cSld>
  <p:clrMapOvr>
    <a:masterClrMapping/>
  </p:clrMapOvr>
</p:sld>
</file>

<file path=ppt/theme/theme1.xml><?xml version="1.0" encoding="utf-8"?>
<a:theme xmlns:a="http://schemas.openxmlformats.org/drawingml/2006/main" name="World in hand design 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erviceA_end" id="{E9CF330D-C2D6-49F3-853D-0160FEDB9151}" vid="{8F9A2EDF-0FE9-4217-B4C0-823DB7835768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tage-BookINDDs xmlns="77becc8e-7285-40d5-b8ce-a40dd94f244c"/>
    <Notes0 xmlns="86983467-61e0-4d79-9d88-8ccc23b81f9f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0863EA2-E621-4BF3-ADEC-66D0F6D77ECE}">
  <ds:schemaRefs>
    <ds:schemaRef ds:uri="http://schemas.openxmlformats.org/package/2006/metadata/core-properties"/>
    <ds:schemaRef ds:uri="http://schemas.microsoft.com/office/2006/documentManagement/types"/>
    <ds:schemaRef ds:uri="b4863681-c067-4c62-bc75-95bf3ac03d16"/>
    <ds:schemaRef ds:uri="http://purl.org/dc/elements/1.1/"/>
    <ds:schemaRef ds:uri="http://schemas.microsoft.com/office/2006/metadata/properties"/>
    <ds:schemaRef ds:uri="http://purl.org/dc/terms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BD9AE98D-3909-4D25-B2AA-5639B737D53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2DE20AA-0833-4BB2-80DE-9F44980F8E11}"/>
</file>

<file path=docProps/app.xml><?xml version="1.0" encoding="utf-8"?>
<Properties xmlns="http://schemas.openxmlformats.org/officeDocument/2006/extended-properties" xmlns:vt="http://schemas.openxmlformats.org/officeDocument/2006/docPropsVTypes">
  <Template>ServiceA template</Template>
  <TotalTime>17</TotalTime>
  <Words>0</Words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World in hand design template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2012-11-04T20:25:21Z</dcterms:created>
  <dcterms:modified xsi:type="dcterms:W3CDTF">2016-10-09T06:30:53Z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TC102862171033</vt:lpwstr>
  </property>
  <property fmtid="{D5CDD505-2E9C-101B-9397-08002B2CF9AE}" pid="3" name="ContentTypeId">
    <vt:lpwstr>0x0101001E206728FAA86945B8C7133531283981</vt:lpwstr>
  </property>
</Properties>
</file>