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71" r:id="rId6"/>
    <p:sldId id="273" r:id="rId7"/>
  </p:sldIdLst>
  <p:sldSz cx="17881600" cy="10058400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56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FFFFCC"/>
    <a:srgbClr val="CCCC99"/>
    <a:srgbClr val="004080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CCAE0E-5EB5-4DE4-801D-B246DF5FD05D}" v="2" dt="2023-02-27T03:10:03.9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888" y="202"/>
      </p:cViewPr>
      <p:guideLst>
        <p:guide orient="horz" pos="3168"/>
        <p:guide pos="56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10-14T20:05:21.410" idx="1">
    <p:pos x="6286" y="1052"/>
    <p:text>In USA</p:text>
    <p:extLst>
      <p:ext uri="{C676402C-5697-4E1C-873F-D02D1690AC5C}">
        <p15:threadingInfo xmlns:p15="http://schemas.microsoft.com/office/powerpoint/2012/main" timeZoneBias="42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4.06452" units="1/cm"/>
          <inkml:channelProperty channel="Y" name="resolution" value="44.13793" units="1/cm"/>
          <inkml:channelProperty channel="T" name="resolution" value="1" units="1/dev"/>
        </inkml:channelProperties>
      </inkml:inkSource>
      <inkml:timestamp xml:id="ts0" timeString="2019-10-15T02:26:55.4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13789 19186 0,'-49'0'156,"0"0"-156,0 0 16,-95-49-16,95 0 15,-48 49-15,50 0 16,-51 0-16,49 0 15,1-49-15,-1 49 16,-49-49 0,51 49-1,-1 0 32,-1 0-47,0 0 16,0 0 15,-95 0 172,144 49-203,-98 0 16,0 49-16,49-98 15,3 0-15,-3 46 16,0 5 62,49 45 125,0-47-187,0 48-16,0-48 31,0-2-15,0 2-16,0-1 78,0 1-78,0 0 16,0 0-1,49 0 32,0-49 0,-49 49-31,95-49-16,-95 46 15,49-46 1,0 0-1,0 0 17,46 0-17,-44 49 1,-4-49 0,2 0-1,0 0 1,0 49-16,46 0 47,-46-49-16,0 0 0,48 49 110,-1-49-141,2 49 15,-50-49-15,1 49 16,49-49-16,-51 46 16,1-46-1,1 0 1,49 0 31,-49 0-32,-3 0 1,6 0 0,-6 0-1,3 0 63,0 0-62,46 0 0,-95-46-1,0-3 1,49-49 0,-49 49-1,0 0-15,0 0 16,0 3-1,0-3 1,0 0-16,0 0 16,0-49-1,0 1 1,0 50 15,0-2 16,0 0 31,-49 1-47,3 48-15,-3-49 15,0 49 1,0-49-17,3 49 16,-6 0 32,6 0-32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40ED08-CE1F-4BCE-AEDD-520C07196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7F5BBC55-9A8B-4313-AF2E-E589A75731D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603C62D1-ABB8-4A7D-9DC6-FAD09214A021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38B6A7A2-257E-4803-8A4B-B04A0B59B0A1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FC72A765-4FEF-4E0A-8D9F-3AA69A6C04AC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B1FB3F5-0FA0-401C-91C6-46631C34C65E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B1FB3F5-0FA0-401C-91C6-46631C34C65E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10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120" y="3124633"/>
            <a:ext cx="15199360" cy="21560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2240" y="5699760"/>
            <a:ext cx="1251712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487775" indent="0" algn="ctr">
              <a:buNone/>
              <a:defRPr/>
            </a:lvl2pPr>
            <a:lvl3pPr marL="975550" indent="0" algn="ctr">
              <a:buNone/>
              <a:defRPr/>
            </a:lvl3pPr>
            <a:lvl4pPr marL="1463325" indent="0" algn="ctr">
              <a:buNone/>
              <a:defRPr/>
            </a:lvl4pPr>
            <a:lvl5pPr marL="1951101" indent="0" algn="ctr">
              <a:buNone/>
              <a:defRPr/>
            </a:lvl5pPr>
            <a:lvl6pPr marL="2438876" indent="0" algn="ctr">
              <a:buNone/>
              <a:defRPr/>
            </a:lvl6pPr>
            <a:lvl7pPr marL="2926651" indent="0" algn="ctr">
              <a:buNone/>
              <a:defRPr/>
            </a:lvl7pPr>
            <a:lvl8pPr marL="3414428" indent="0" algn="ctr">
              <a:buNone/>
              <a:defRPr/>
            </a:lvl8pPr>
            <a:lvl9pPr marL="3902203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49F7-0B78-42AF-A18D-C379791453DB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3FE085-F30B-483B-A534-0533794F3747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4127621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A8A377-9DF5-4DA5-A02F-804E3D0EBEA4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DE9568-6B21-4B3F-B921-0AE837EBB3FC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204221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64160" y="402812"/>
            <a:ext cx="4023360" cy="858223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402812"/>
            <a:ext cx="11772053" cy="858223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3C7AC-A39E-40D3-B423-D4331FF13DEE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730786-F23E-4F03-839D-7469D0F5B57B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62632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402802"/>
            <a:ext cx="16093440" cy="1676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346970"/>
            <a:ext cx="7897707" cy="66380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89813" y="2346970"/>
            <a:ext cx="7897707" cy="66380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59FC98-E428-4C36-855B-AE3C26C209A0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F80811-8336-46E0-9D24-160814810974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2852212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402802"/>
            <a:ext cx="16093440" cy="1676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94080" y="2346970"/>
            <a:ext cx="7897707" cy="66380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9089813" y="2346970"/>
            <a:ext cx="7897707" cy="6638079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82C48D-60F9-48E9-A0B4-91C7A07599A5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0A10E0-C525-4A2A-8514-82F625194835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233093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402802"/>
            <a:ext cx="16093440" cy="1676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346960"/>
            <a:ext cx="16093440" cy="32061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4080" y="5776606"/>
            <a:ext cx="16093440" cy="320844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E5EC1-1C46-48FE-B4F4-429CB3B33A08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F223EA-9B2D-4A2A-BF80-203B28F2CC39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3989956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402802"/>
            <a:ext cx="16093440" cy="1676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94080" y="2346970"/>
            <a:ext cx="7897707" cy="6638079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89813" y="2346970"/>
            <a:ext cx="7897707" cy="66380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8D02F0-1BE6-465C-94C3-D210B4E4F51E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05A0CE-B65A-4B48-A4B5-BD6D268D1EF3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312331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A1E77-9AE8-485A-B32B-20AD91FA92ED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F480D-B00E-48B5-9B4C-88E94A91F5C1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129197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2522" y="6463454"/>
            <a:ext cx="15199360" cy="1997710"/>
          </a:xfrm>
        </p:spPr>
        <p:txBody>
          <a:bodyPr anchor="t"/>
          <a:lstStyle>
            <a:lvl1pPr algn="l">
              <a:defRPr sz="4268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522" y="4263180"/>
            <a:ext cx="15199360" cy="2200274"/>
          </a:xfrm>
        </p:spPr>
        <p:txBody>
          <a:bodyPr anchor="b"/>
          <a:lstStyle>
            <a:lvl1pPr marL="0" indent="0">
              <a:buNone/>
              <a:defRPr sz="2134"/>
            </a:lvl1pPr>
            <a:lvl2pPr marL="487775" indent="0">
              <a:buNone/>
              <a:defRPr sz="1921"/>
            </a:lvl2pPr>
            <a:lvl3pPr marL="975550" indent="0">
              <a:buNone/>
              <a:defRPr sz="1706"/>
            </a:lvl3pPr>
            <a:lvl4pPr marL="1463325" indent="0">
              <a:buNone/>
              <a:defRPr sz="1494"/>
            </a:lvl4pPr>
            <a:lvl5pPr marL="1951101" indent="0">
              <a:buNone/>
              <a:defRPr sz="1494"/>
            </a:lvl5pPr>
            <a:lvl6pPr marL="2438876" indent="0">
              <a:buNone/>
              <a:defRPr sz="1494"/>
            </a:lvl6pPr>
            <a:lvl7pPr marL="2926651" indent="0">
              <a:buNone/>
              <a:defRPr sz="1494"/>
            </a:lvl7pPr>
            <a:lvl8pPr marL="3414428" indent="0">
              <a:buNone/>
              <a:defRPr sz="1494"/>
            </a:lvl8pPr>
            <a:lvl9pPr marL="3902203" indent="0">
              <a:buNone/>
              <a:defRPr sz="149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95017C-5AAC-45D1-970A-4CE1FB02E042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8B9C29-C7D7-4831-9334-725BD9402DFE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391453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346970"/>
            <a:ext cx="7897707" cy="6638079"/>
          </a:xfrm>
        </p:spPr>
        <p:txBody>
          <a:bodyPr/>
          <a:lstStyle>
            <a:lvl1pPr>
              <a:defRPr sz="2987"/>
            </a:lvl1pPr>
            <a:lvl2pPr>
              <a:defRPr sz="2559"/>
            </a:lvl2pPr>
            <a:lvl3pPr>
              <a:defRPr sz="2134"/>
            </a:lvl3pPr>
            <a:lvl4pPr>
              <a:defRPr sz="1921"/>
            </a:lvl4pPr>
            <a:lvl5pPr>
              <a:defRPr sz="1921"/>
            </a:lvl5pPr>
            <a:lvl6pPr>
              <a:defRPr sz="1921"/>
            </a:lvl6pPr>
            <a:lvl7pPr>
              <a:defRPr sz="1921"/>
            </a:lvl7pPr>
            <a:lvl8pPr>
              <a:defRPr sz="1921"/>
            </a:lvl8pPr>
            <a:lvl9pPr>
              <a:defRPr sz="192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89813" y="2346970"/>
            <a:ext cx="7897707" cy="6638079"/>
          </a:xfrm>
        </p:spPr>
        <p:txBody>
          <a:bodyPr/>
          <a:lstStyle>
            <a:lvl1pPr>
              <a:defRPr sz="2987"/>
            </a:lvl1pPr>
            <a:lvl2pPr>
              <a:defRPr sz="2559"/>
            </a:lvl2pPr>
            <a:lvl3pPr>
              <a:defRPr sz="2134"/>
            </a:lvl3pPr>
            <a:lvl4pPr>
              <a:defRPr sz="1921"/>
            </a:lvl4pPr>
            <a:lvl5pPr>
              <a:defRPr sz="1921"/>
            </a:lvl5pPr>
            <a:lvl6pPr>
              <a:defRPr sz="1921"/>
            </a:lvl6pPr>
            <a:lvl7pPr>
              <a:defRPr sz="1921"/>
            </a:lvl7pPr>
            <a:lvl8pPr>
              <a:defRPr sz="1921"/>
            </a:lvl8pPr>
            <a:lvl9pPr>
              <a:defRPr sz="192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E6C7D0-419E-4887-86E9-463754E87429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83CAC-7B5F-4482-A1D5-DA3761FB20B3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196459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2251499"/>
            <a:ext cx="7900811" cy="938318"/>
          </a:xfrm>
        </p:spPr>
        <p:txBody>
          <a:bodyPr anchor="b"/>
          <a:lstStyle>
            <a:lvl1pPr marL="0" indent="0">
              <a:buNone/>
              <a:defRPr sz="2559" b="1"/>
            </a:lvl1pPr>
            <a:lvl2pPr marL="487775" indent="0">
              <a:buNone/>
              <a:defRPr sz="2134" b="1"/>
            </a:lvl2pPr>
            <a:lvl3pPr marL="975550" indent="0">
              <a:buNone/>
              <a:defRPr sz="1921" b="1"/>
            </a:lvl3pPr>
            <a:lvl4pPr marL="1463325" indent="0">
              <a:buNone/>
              <a:defRPr sz="1706" b="1"/>
            </a:lvl4pPr>
            <a:lvl5pPr marL="1951101" indent="0">
              <a:buNone/>
              <a:defRPr sz="1706" b="1"/>
            </a:lvl5pPr>
            <a:lvl6pPr marL="2438876" indent="0">
              <a:buNone/>
              <a:defRPr sz="1706" b="1"/>
            </a:lvl6pPr>
            <a:lvl7pPr marL="2926651" indent="0">
              <a:buNone/>
              <a:defRPr sz="1706" b="1"/>
            </a:lvl7pPr>
            <a:lvl8pPr marL="3414428" indent="0">
              <a:buNone/>
              <a:defRPr sz="1706" b="1"/>
            </a:lvl8pPr>
            <a:lvl9pPr marL="3902203" indent="0">
              <a:buNone/>
              <a:defRPr sz="170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4080" y="3189817"/>
            <a:ext cx="7900811" cy="5795222"/>
          </a:xfrm>
        </p:spPr>
        <p:txBody>
          <a:bodyPr/>
          <a:lstStyle>
            <a:lvl1pPr>
              <a:defRPr sz="2559"/>
            </a:lvl1pPr>
            <a:lvl2pPr>
              <a:defRPr sz="2134"/>
            </a:lvl2pPr>
            <a:lvl3pPr>
              <a:defRPr sz="1921"/>
            </a:lvl3pPr>
            <a:lvl4pPr>
              <a:defRPr sz="1706"/>
            </a:lvl4pPr>
            <a:lvl5pPr>
              <a:defRPr sz="1706"/>
            </a:lvl5pPr>
            <a:lvl6pPr>
              <a:defRPr sz="1706"/>
            </a:lvl6pPr>
            <a:lvl7pPr>
              <a:defRPr sz="1706"/>
            </a:lvl7pPr>
            <a:lvl8pPr>
              <a:defRPr sz="1706"/>
            </a:lvl8pPr>
            <a:lvl9pPr>
              <a:defRPr sz="170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083604" y="2251499"/>
            <a:ext cx="7903916" cy="938318"/>
          </a:xfrm>
        </p:spPr>
        <p:txBody>
          <a:bodyPr anchor="b"/>
          <a:lstStyle>
            <a:lvl1pPr marL="0" indent="0">
              <a:buNone/>
              <a:defRPr sz="2559" b="1"/>
            </a:lvl1pPr>
            <a:lvl2pPr marL="487775" indent="0">
              <a:buNone/>
              <a:defRPr sz="2134" b="1"/>
            </a:lvl2pPr>
            <a:lvl3pPr marL="975550" indent="0">
              <a:buNone/>
              <a:defRPr sz="1921" b="1"/>
            </a:lvl3pPr>
            <a:lvl4pPr marL="1463325" indent="0">
              <a:buNone/>
              <a:defRPr sz="1706" b="1"/>
            </a:lvl4pPr>
            <a:lvl5pPr marL="1951101" indent="0">
              <a:buNone/>
              <a:defRPr sz="1706" b="1"/>
            </a:lvl5pPr>
            <a:lvl6pPr marL="2438876" indent="0">
              <a:buNone/>
              <a:defRPr sz="1706" b="1"/>
            </a:lvl6pPr>
            <a:lvl7pPr marL="2926651" indent="0">
              <a:buNone/>
              <a:defRPr sz="1706" b="1"/>
            </a:lvl7pPr>
            <a:lvl8pPr marL="3414428" indent="0">
              <a:buNone/>
              <a:defRPr sz="1706" b="1"/>
            </a:lvl8pPr>
            <a:lvl9pPr marL="3902203" indent="0">
              <a:buNone/>
              <a:defRPr sz="170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83604" y="3189817"/>
            <a:ext cx="7903916" cy="5795222"/>
          </a:xfrm>
        </p:spPr>
        <p:txBody>
          <a:bodyPr/>
          <a:lstStyle>
            <a:lvl1pPr>
              <a:defRPr sz="2559"/>
            </a:lvl1pPr>
            <a:lvl2pPr>
              <a:defRPr sz="2134"/>
            </a:lvl2pPr>
            <a:lvl3pPr>
              <a:defRPr sz="1921"/>
            </a:lvl3pPr>
            <a:lvl4pPr>
              <a:defRPr sz="1706"/>
            </a:lvl4pPr>
            <a:lvl5pPr>
              <a:defRPr sz="1706"/>
            </a:lvl5pPr>
            <a:lvl6pPr>
              <a:defRPr sz="1706"/>
            </a:lvl6pPr>
            <a:lvl7pPr>
              <a:defRPr sz="1706"/>
            </a:lvl7pPr>
            <a:lvl8pPr>
              <a:defRPr sz="1706"/>
            </a:lvl8pPr>
            <a:lvl9pPr>
              <a:defRPr sz="170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A24D0-365C-444C-8C10-C2270DD094D8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FED5BA-11AB-4FEA-8783-A36646BD1BE0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1648741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5B213-58F7-40D0-AF04-E3A1B3E7989C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E1492D-21C4-437B-9CDA-C74F35EEB729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404821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C1B23-3017-4B1C-8889-964ACABAAB41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73F728-D579-40BE-B00E-41E37D4610CA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5931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3" y="400473"/>
            <a:ext cx="5882922" cy="1704340"/>
          </a:xfrm>
        </p:spPr>
        <p:txBody>
          <a:bodyPr anchor="b"/>
          <a:lstStyle>
            <a:lvl1pPr algn="l">
              <a:defRPr sz="2134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1209" y="400474"/>
            <a:ext cx="9996311" cy="8584566"/>
          </a:xfrm>
        </p:spPr>
        <p:txBody>
          <a:bodyPr/>
          <a:lstStyle>
            <a:lvl1pPr>
              <a:defRPr sz="3412"/>
            </a:lvl1pPr>
            <a:lvl2pPr>
              <a:defRPr sz="2987"/>
            </a:lvl2pPr>
            <a:lvl3pPr>
              <a:defRPr sz="2559"/>
            </a:lvl3pPr>
            <a:lvl4pPr>
              <a:defRPr sz="2134"/>
            </a:lvl4pPr>
            <a:lvl5pPr>
              <a:defRPr sz="2134"/>
            </a:lvl5pPr>
            <a:lvl6pPr>
              <a:defRPr sz="2134"/>
            </a:lvl6pPr>
            <a:lvl7pPr>
              <a:defRPr sz="2134"/>
            </a:lvl7pPr>
            <a:lvl8pPr>
              <a:defRPr sz="2134"/>
            </a:lvl8pPr>
            <a:lvl9pPr>
              <a:defRPr sz="213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4083" y="2104814"/>
            <a:ext cx="5882922" cy="6880226"/>
          </a:xfrm>
        </p:spPr>
        <p:txBody>
          <a:bodyPr/>
          <a:lstStyle>
            <a:lvl1pPr marL="0" indent="0">
              <a:buNone/>
              <a:defRPr sz="1494"/>
            </a:lvl1pPr>
            <a:lvl2pPr marL="487775" indent="0">
              <a:buNone/>
              <a:defRPr sz="1281"/>
            </a:lvl2pPr>
            <a:lvl3pPr marL="975550" indent="0">
              <a:buNone/>
              <a:defRPr sz="1066"/>
            </a:lvl3pPr>
            <a:lvl4pPr marL="1463325" indent="0">
              <a:buNone/>
              <a:defRPr sz="961"/>
            </a:lvl4pPr>
            <a:lvl5pPr marL="1951101" indent="0">
              <a:buNone/>
              <a:defRPr sz="961"/>
            </a:lvl5pPr>
            <a:lvl6pPr marL="2438876" indent="0">
              <a:buNone/>
              <a:defRPr sz="961"/>
            </a:lvl6pPr>
            <a:lvl7pPr marL="2926651" indent="0">
              <a:buNone/>
              <a:defRPr sz="961"/>
            </a:lvl7pPr>
            <a:lvl8pPr marL="3414428" indent="0">
              <a:buNone/>
              <a:defRPr sz="961"/>
            </a:lvl8pPr>
            <a:lvl9pPr marL="3902203" indent="0">
              <a:buNone/>
              <a:defRPr sz="96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E53EF7-FC97-4DB9-95CA-B0EB1D4CBB97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413259-CB1B-4450-A1FC-BFB23A6E4E37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133201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4918" y="7040880"/>
            <a:ext cx="10728960" cy="831216"/>
          </a:xfrm>
        </p:spPr>
        <p:txBody>
          <a:bodyPr anchor="b"/>
          <a:lstStyle>
            <a:lvl1pPr algn="l">
              <a:defRPr sz="2134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04918" y="898737"/>
            <a:ext cx="10728960" cy="6035040"/>
          </a:xfrm>
        </p:spPr>
        <p:txBody>
          <a:bodyPr/>
          <a:lstStyle>
            <a:lvl1pPr marL="0" indent="0">
              <a:buNone/>
              <a:defRPr sz="3412"/>
            </a:lvl1pPr>
            <a:lvl2pPr marL="487775" indent="0">
              <a:buNone/>
              <a:defRPr sz="2987"/>
            </a:lvl2pPr>
            <a:lvl3pPr marL="975550" indent="0">
              <a:buNone/>
              <a:defRPr sz="2559"/>
            </a:lvl3pPr>
            <a:lvl4pPr marL="1463325" indent="0">
              <a:buNone/>
              <a:defRPr sz="2134"/>
            </a:lvl4pPr>
            <a:lvl5pPr marL="1951101" indent="0">
              <a:buNone/>
              <a:defRPr sz="2134"/>
            </a:lvl5pPr>
            <a:lvl6pPr marL="2438876" indent="0">
              <a:buNone/>
              <a:defRPr sz="2134"/>
            </a:lvl6pPr>
            <a:lvl7pPr marL="2926651" indent="0">
              <a:buNone/>
              <a:defRPr sz="2134"/>
            </a:lvl7pPr>
            <a:lvl8pPr marL="3414428" indent="0">
              <a:buNone/>
              <a:defRPr sz="2134"/>
            </a:lvl8pPr>
            <a:lvl9pPr marL="3902203" indent="0">
              <a:buNone/>
              <a:defRPr sz="213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04918" y="7872096"/>
            <a:ext cx="10728960" cy="1180464"/>
          </a:xfrm>
        </p:spPr>
        <p:txBody>
          <a:bodyPr/>
          <a:lstStyle>
            <a:lvl1pPr marL="0" indent="0">
              <a:buNone/>
              <a:defRPr sz="1494"/>
            </a:lvl1pPr>
            <a:lvl2pPr marL="487775" indent="0">
              <a:buNone/>
              <a:defRPr sz="1281"/>
            </a:lvl2pPr>
            <a:lvl3pPr marL="975550" indent="0">
              <a:buNone/>
              <a:defRPr sz="1066"/>
            </a:lvl3pPr>
            <a:lvl4pPr marL="1463325" indent="0">
              <a:buNone/>
              <a:defRPr sz="961"/>
            </a:lvl4pPr>
            <a:lvl5pPr marL="1951101" indent="0">
              <a:buNone/>
              <a:defRPr sz="961"/>
            </a:lvl5pPr>
            <a:lvl6pPr marL="2438876" indent="0">
              <a:buNone/>
              <a:defRPr sz="961"/>
            </a:lvl6pPr>
            <a:lvl7pPr marL="2926651" indent="0">
              <a:buNone/>
              <a:defRPr sz="961"/>
            </a:lvl7pPr>
            <a:lvl8pPr marL="3414428" indent="0">
              <a:buNone/>
              <a:defRPr sz="961"/>
            </a:lvl8pPr>
            <a:lvl9pPr marL="3902203" indent="0">
              <a:buNone/>
              <a:defRPr sz="96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DD3D1E-4990-46AD-B504-C6C3F999FAE4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EE42D-10ED-4F4F-A378-ACF6E7F4D3F5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  <p:extLst>
      <p:ext uri="{BB962C8B-B14F-4D97-AF65-F5344CB8AC3E}">
        <p14:creationId xmlns:p14="http://schemas.microsoft.com/office/powerpoint/2010/main" val="119015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CC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4080" y="402802"/>
            <a:ext cx="1609344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4080" y="2346970"/>
            <a:ext cx="16093440" cy="663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9248140"/>
            <a:ext cx="596053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66">
                <a:solidFill>
                  <a:srgbClr val="333300"/>
                </a:solidFill>
                <a:latin typeface="Gill Sans" charset="0"/>
              </a:defRPr>
            </a:lvl1pPr>
          </a:lstStyle>
          <a:p>
            <a:fld id="{D26530EA-52F0-4D41-87B6-D6C67F94BECA}" type="datetime1">
              <a:rPr lang="en-US" altLang="en-US"/>
              <a:pPr/>
              <a:t>27/2/2023</a:t>
            </a:fld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09547" y="9159663"/>
            <a:ext cx="5662507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94">
                <a:solidFill>
                  <a:srgbClr val="3333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901334" y="9248140"/>
            <a:ext cx="283125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66">
                <a:solidFill>
                  <a:srgbClr val="333300"/>
                </a:solidFill>
                <a:latin typeface="Gill Sans" charset="0"/>
              </a:defRPr>
            </a:lvl1pPr>
          </a:lstStyle>
          <a:p>
            <a:fld id="{DBB7D592-443E-4A5C-8E79-DBB3F72416F1}" type="slidenum">
              <a:rPr lang="en-US" altLang="en-US"/>
              <a:pPr/>
              <a:t>‹#›</a:t>
            </a:fld>
            <a:r>
              <a:rPr lang="en-US" altLang="en-US"/>
              <a:t>/18 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 b="0" i="0" u="none">
          <a:solidFill>
            <a:srgbClr val="333300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  <a:ea typeface="MS PGothic" panose="020B0600070205080204" pitchFamily="34" charset="-128"/>
        </a:defRPr>
      </a:lvl5pPr>
      <a:lvl6pPr marL="487775" algn="ctr" rtl="0" fontAlgn="base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</a:defRPr>
      </a:lvl6pPr>
      <a:lvl7pPr marL="975550" algn="ctr" rtl="0" fontAlgn="base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</a:defRPr>
      </a:lvl7pPr>
      <a:lvl8pPr marL="1463325" algn="ctr" rtl="0" fontAlgn="base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</a:defRPr>
      </a:lvl8pPr>
      <a:lvl9pPr marL="1951101" algn="ctr" rtl="0" fontAlgn="base">
        <a:spcBef>
          <a:spcPct val="0"/>
        </a:spcBef>
        <a:spcAft>
          <a:spcPct val="0"/>
        </a:spcAft>
        <a:defRPr sz="4693">
          <a:solidFill>
            <a:srgbClr val="333300"/>
          </a:solidFill>
          <a:latin typeface="Arial" charset="0"/>
        </a:defRPr>
      </a:lvl9pPr>
    </p:titleStyle>
    <p:bodyStyle>
      <a:lvl1pPr marL="365834" indent="-365834" algn="l" rtl="0" eaLnBrk="0" fontAlgn="base" hangingPunct="0">
        <a:spcBef>
          <a:spcPct val="20000"/>
        </a:spcBef>
        <a:spcAft>
          <a:spcPct val="0"/>
        </a:spcAft>
        <a:buChar char="•"/>
        <a:defRPr sz="3412">
          <a:solidFill>
            <a:srgbClr val="333300"/>
          </a:solidFill>
          <a:latin typeface="+mn-lt"/>
          <a:ea typeface="MS PGothic" panose="020B0600070205080204" pitchFamily="34" charset="-128"/>
          <a:cs typeface="+mn-cs"/>
        </a:defRPr>
      </a:lvl1pPr>
      <a:lvl2pPr marL="792633" indent="-304858" algn="l" rtl="0" eaLnBrk="0" fontAlgn="base" hangingPunct="0">
        <a:spcBef>
          <a:spcPct val="20000"/>
        </a:spcBef>
        <a:spcAft>
          <a:spcPct val="0"/>
        </a:spcAft>
        <a:buChar char="–"/>
        <a:defRPr sz="2987" b="0" i="0" u="none">
          <a:solidFill>
            <a:srgbClr val="333300"/>
          </a:solidFill>
          <a:latin typeface="+mn-lt"/>
          <a:ea typeface="MS PGothic" panose="020B0600070205080204" pitchFamily="34" charset="-128"/>
        </a:defRPr>
      </a:lvl2pPr>
      <a:lvl3pPr marL="1219438" indent="-243890" algn="l" rtl="0" eaLnBrk="0" fontAlgn="base" hangingPunct="0">
        <a:spcBef>
          <a:spcPct val="20000"/>
        </a:spcBef>
        <a:spcAft>
          <a:spcPct val="0"/>
        </a:spcAft>
        <a:buChar char="•"/>
        <a:defRPr sz="2559">
          <a:solidFill>
            <a:srgbClr val="333300"/>
          </a:solidFill>
          <a:latin typeface="+mn-lt"/>
          <a:ea typeface="MS PGothic" panose="020B0600070205080204" pitchFamily="34" charset="-128"/>
        </a:defRPr>
      </a:lvl3pPr>
      <a:lvl4pPr marL="1707213" indent="-243890" algn="l" rtl="0" eaLnBrk="0" fontAlgn="base" hangingPunct="0">
        <a:spcBef>
          <a:spcPct val="20000"/>
        </a:spcBef>
        <a:spcAft>
          <a:spcPct val="0"/>
        </a:spcAft>
        <a:buChar char="–"/>
        <a:defRPr sz="2134">
          <a:solidFill>
            <a:srgbClr val="333300"/>
          </a:solidFill>
          <a:latin typeface="+mn-lt"/>
          <a:ea typeface="MS PGothic" panose="020B0600070205080204" pitchFamily="34" charset="-128"/>
        </a:defRPr>
      </a:lvl4pPr>
      <a:lvl5pPr marL="2194991" indent="-243890" algn="l" rtl="0" eaLnBrk="0" fontAlgn="base" hangingPunct="0">
        <a:spcBef>
          <a:spcPct val="20000"/>
        </a:spcBef>
        <a:spcAft>
          <a:spcPct val="0"/>
        </a:spcAft>
        <a:buChar char="»"/>
        <a:defRPr sz="2134">
          <a:solidFill>
            <a:srgbClr val="333300"/>
          </a:solidFill>
          <a:latin typeface="+mn-lt"/>
          <a:ea typeface="MS PGothic" panose="020B0600070205080204" pitchFamily="34" charset="-128"/>
        </a:defRPr>
      </a:lvl5pPr>
      <a:lvl6pPr marL="2682761" indent="-243890" algn="l" rtl="0" fontAlgn="base">
        <a:spcBef>
          <a:spcPct val="20000"/>
        </a:spcBef>
        <a:spcAft>
          <a:spcPct val="0"/>
        </a:spcAft>
        <a:buChar char="»"/>
        <a:defRPr sz="2134">
          <a:solidFill>
            <a:srgbClr val="333300"/>
          </a:solidFill>
          <a:latin typeface="+mn-lt"/>
          <a:ea typeface="ＭＳ Ｐゴシック" charset="-128"/>
        </a:defRPr>
      </a:lvl6pPr>
      <a:lvl7pPr marL="3170543" indent="-243890" algn="l" rtl="0" fontAlgn="base">
        <a:spcBef>
          <a:spcPct val="20000"/>
        </a:spcBef>
        <a:spcAft>
          <a:spcPct val="0"/>
        </a:spcAft>
        <a:buChar char="»"/>
        <a:defRPr sz="2134">
          <a:solidFill>
            <a:srgbClr val="333300"/>
          </a:solidFill>
          <a:latin typeface="+mn-lt"/>
          <a:ea typeface="ＭＳ Ｐゴシック" charset="-128"/>
        </a:defRPr>
      </a:lvl7pPr>
      <a:lvl8pPr marL="3658313" indent="-243890" algn="l" rtl="0" fontAlgn="base">
        <a:spcBef>
          <a:spcPct val="20000"/>
        </a:spcBef>
        <a:spcAft>
          <a:spcPct val="0"/>
        </a:spcAft>
        <a:buChar char="»"/>
        <a:defRPr sz="2134">
          <a:solidFill>
            <a:srgbClr val="333300"/>
          </a:solidFill>
          <a:latin typeface="+mn-lt"/>
          <a:ea typeface="ＭＳ Ｐゴシック" charset="-128"/>
        </a:defRPr>
      </a:lvl8pPr>
      <a:lvl9pPr marL="4146091" indent="-243890" algn="l" rtl="0" fontAlgn="base">
        <a:spcBef>
          <a:spcPct val="20000"/>
        </a:spcBef>
        <a:spcAft>
          <a:spcPct val="0"/>
        </a:spcAft>
        <a:buChar char="»"/>
        <a:defRPr sz="2134">
          <a:solidFill>
            <a:srgbClr val="3333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1pPr>
      <a:lvl2pPr marL="487775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2pPr>
      <a:lvl3pPr marL="975550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3pPr>
      <a:lvl4pPr marL="1463325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4pPr>
      <a:lvl5pPr marL="1951101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5pPr>
      <a:lvl6pPr marL="2438876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6pPr>
      <a:lvl7pPr marL="2926651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7pPr>
      <a:lvl8pPr marL="3414428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8pPr>
      <a:lvl9pPr marL="3902203" algn="l" defTabSz="487775" rtl="0" eaLnBrk="1" latinLnBrk="0" hangingPunct="1">
        <a:defRPr sz="19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audio" Target="file:///C:\Users\Van%20Le\Downloads\Anchors_Aweigh_Band_Only_alternate.mp3" TargetMode="External"/><Relationship Id="rId1" Type="http://schemas.microsoft.com/office/2007/relationships/media" Target="file:///C:\Users\Van%20Le\Downloads\Anchors_Aweigh_Band_Only_alternate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C6ACAE4-F808-4C33-8526-4A8E910459A3}" type="datetime3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27 February 2023</a:t>
            </a:fld>
            <a:endParaRPr lang="en-US" altLang="en-US" sz="1066">
              <a:solidFill>
                <a:srgbClr val="333300"/>
              </a:solidFill>
              <a:latin typeface="Gill Sans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6C7C62A-ADA1-42AE-9FDF-E8DBC477AACE}" type="slidenum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1</a:t>
            </a:fld>
            <a:r>
              <a:rPr lang="en-US" altLang="en-US" sz="1066">
                <a:solidFill>
                  <a:srgbClr val="333300"/>
                </a:solidFill>
                <a:latin typeface="Gill Sans" charset="0"/>
              </a:rPr>
              <a:t>/18   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95529" y="6021501"/>
            <a:ext cx="8290561" cy="1568026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accent3"/>
                </a:solidFill>
              </a:rPr>
              <a:t>Toy Story and Globalization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37892" y="7838076"/>
            <a:ext cx="7884160" cy="1248361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solidFill>
                  <a:schemeClr val="accent3"/>
                </a:solidFill>
              </a:rPr>
              <a:t>A Political and Cultural Study</a:t>
            </a:r>
          </a:p>
          <a:p>
            <a:pPr eaLnBrk="1" hangingPunct="1"/>
            <a:r>
              <a:rPr lang="en-US" altLang="en-US" sz="2400" dirty="0">
                <a:solidFill>
                  <a:schemeClr val="accent3"/>
                </a:solidFill>
              </a:rPr>
              <a:t>By Pam Andes and </a:t>
            </a:r>
            <a:r>
              <a:rPr lang="en-US" altLang="en-US" sz="2400" dirty="0" err="1">
                <a:solidFill>
                  <a:schemeClr val="accent3"/>
                </a:solidFill>
              </a:rPr>
              <a:t>Krunal</a:t>
            </a:r>
            <a:r>
              <a:rPr lang="en-US" altLang="en-US" sz="2400" dirty="0">
                <a:solidFill>
                  <a:schemeClr val="accent3"/>
                </a:solidFill>
              </a:rPr>
              <a:t> </a:t>
            </a:r>
            <a:r>
              <a:rPr lang="en-US" altLang="en-US" sz="2400" dirty="0" err="1">
                <a:solidFill>
                  <a:schemeClr val="accent3"/>
                </a:solidFill>
              </a:rPr>
              <a:t>Thakore</a:t>
            </a:r>
            <a:endParaRPr lang="en-US" altLang="en-US" sz="4801" dirty="0">
              <a:solidFill>
                <a:schemeClr val="accent3"/>
              </a:solidFill>
            </a:endParaRPr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549" y="-538591"/>
            <a:ext cx="4704522" cy="656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9BD7C10-0DBD-4226-A01C-4022D22F4776}" type="datetime3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27 February 2023</a:t>
            </a:fld>
            <a:endParaRPr lang="en-US" altLang="en-US" sz="1066">
              <a:solidFill>
                <a:srgbClr val="333300"/>
              </a:solidFill>
              <a:latin typeface="Gill Sans" charset="0"/>
            </a:endParaRPr>
          </a:p>
        </p:txBody>
      </p:sp>
      <p:sp>
        <p:nvSpPr>
          <p:cNvPr id="2253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B73FE19-2D41-4BD5-9771-68AB2B255B08}" type="slidenum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</a:t>
            </a:fld>
            <a:r>
              <a:rPr lang="en-US" altLang="en-US" sz="1066">
                <a:solidFill>
                  <a:srgbClr val="333300"/>
                </a:solidFill>
                <a:latin typeface="Gill Sans" charset="0"/>
              </a:rPr>
              <a:t>/18   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7201" b="1" dirty="0">
                <a:solidFill>
                  <a:schemeClr val="accent3"/>
                </a:solidFill>
              </a:rPr>
              <a:t>Toy Story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9022080" y="1354849"/>
            <a:ext cx="4307840" cy="492046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</a:rPr>
              <a:t>Toy Story is a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1995</a:t>
            </a:r>
            <a:r>
              <a:rPr lang="en-US" altLang="en-US" sz="1921" dirty="0">
                <a:solidFill>
                  <a:schemeClr val="accent3"/>
                </a:solidFill>
              </a:rPr>
              <a:t>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American</a:t>
            </a:r>
            <a:r>
              <a:rPr lang="en-US" altLang="en-US" sz="1921" dirty="0">
                <a:solidFill>
                  <a:schemeClr val="accent3"/>
                </a:solidFill>
              </a:rPr>
              <a:t>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computer-animated</a:t>
            </a:r>
            <a:r>
              <a:rPr lang="en-US" altLang="en-US" sz="1921" dirty="0">
                <a:solidFill>
                  <a:schemeClr val="accent3"/>
                </a:solidFill>
              </a:rPr>
              <a:t>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family</a:t>
            </a:r>
            <a:r>
              <a:rPr lang="en-US" altLang="en-US" sz="1921" dirty="0">
                <a:solidFill>
                  <a:schemeClr val="accent3"/>
                </a:solidFill>
              </a:rPr>
              <a:t>/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buddy film</a:t>
            </a:r>
            <a:r>
              <a:rPr lang="en-US" altLang="en-US" sz="1921" dirty="0">
                <a:solidFill>
                  <a:schemeClr val="accent3"/>
                </a:solidFill>
              </a:rPr>
              <a:t>, directed by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John Lasseter</a:t>
            </a:r>
            <a:r>
              <a:rPr lang="en-US" altLang="en-US" sz="1921" dirty="0">
                <a:solidFill>
                  <a:schemeClr val="accent3"/>
                </a:solidFill>
              </a:rPr>
              <a:t> and featuring the voices of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Tom Hanks</a:t>
            </a:r>
            <a:r>
              <a:rPr lang="en-US" altLang="en-US" sz="1921" dirty="0">
                <a:solidFill>
                  <a:schemeClr val="accent3"/>
                </a:solidFill>
              </a:rPr>
              <a:t> and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Tim Allen</a:t>
            </a:r>
            <a:r>
              <a:rPr lang="en-US" altLang="en-US" sz="1921" dirty="0">
                <a:solidFill>
                  <a:schemeClr val="accent3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</a:rPr>
              <a:t>The film was produced by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Pixar Animation Studios</a:t>
            </a:r>
            <a:r>
              <a:rPr lang="en-US" altLang="en-US" sz="1921" dirty="0">
                <a:solidFill>
                  <a:schemeClr val="accent3"/>
                </a:solidFill>
              </a:rPr>
              <a:t> and was distributed by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Buena Vista Distribution</a:t>
            </a:r>
            <a:r>
              <a:rPr lang="en-US" altLang="en-US" sz="1921" dirty="0">
                <a:solidFill>
                  <a:schemeClr val="accent3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</a:rPr>
              <a:t>It was written by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Joss </a:t>
            </a:r>
            <a:r>
              <a:rPr lang="en-US" altLang="en-US" sz="1921" dirty="0" err="1">
                <a:solidFill>
                  <a:schemeClr val="accent3"/>
                </a:solidFill>
                <a:hlinkClick r:id="" action="ppaction://noaction"/>
              </a:rPr>
              <a:t>Whedon</a:t>
            </a:r>
            <a:r>
              <a:rPr lang="en-US" altLang="en-US" sz="1921" dirty="0">
                <a:solidFill>
                  <a:schemeClr val="accent3"/>
                </a:solidFill>
              </a:rPr>
              <a:t>,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Andrew Stanton</a:t>
            </a:r>
            <a:r>
              <a:rPr lang="en-US" altLang="en-US" sz="1921" dirty="0">
                <a:solidFill>
                  <a:schemeClr val="accent3"/>
                </a:solidFill>
              </a:rPr>
              <a:t>,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Joel Cohen, and Alec </a:t>
            </a:r>
            <a:r>
              <a:rPr lang="en-US" altLang="en-US" sz="1921" dirty="0" err="1">
                <a:solidFill>
                  <a:schemeClr val="accent3"/>
                </a:solidFill>
                <a:hlinkClick r:id="" action="ppaction://noaction"/>
              </a:rPr>
              <a:t>Sokolow</a:t>
            </a:r>
            <a:r>
              <a:rPr lang="en-US" altLang="en-US" sz="1921" dirty="0">
                <a:solidFill>
                  <a:schemeClr val="accent3"/>
                </a:solidFill>
              </a:rPr>
              <a:t>, and featured music by </a:t>
            </a:r>
            <a:r>
              <a:rPr lang="en-US" altLang="en-US" sz="1921" dirty="0">
                <a:solidFill>
                  <a:schemeClr val="accent3"/>
                </a:solidFill>
                <a:hlinkClick r:id="" action="ppaction://noaction"/>
              </a:rPr>
              <a:t>Randy Newman</a:t>
            </a:r>
            <a:r>
              <a:rPr lang="en-US" altLang="en-US" sz="1921" dirty="0">
                <a:solidFill>
                  <a:schemeClr val="accent3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</a:rPr>
              <a:t>It was the first feature film released to use only computer-generated imagery.</a:t>
            </a:r>
          </a:p>
        </p:txBody>
      </p:sp>
      <p:pic>
        <p:nvPicPr>
          <p:cNvPr id="2253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8080" y="3078488"/>
            <a:ext cx="1087120" cy="1473201"/>
          </a:xfrm>
          <a:noFill/>
        </p:spPr>
      </p:pic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250" y="5054600"/>
            <a:ext cx="2778759" cy="273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959" y="3058168"/>
            <a:ext cx="944880" cy="132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nchors_Aweigh_Band_Only_alternat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80959" y="6613222"/>
            <a:ext cx="1179498" cy="1179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C9816559-5485-45C6-B4EF-3539BF9F292F}" type="datetime3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27 February 2023</a:t>
            </a:fld>
            <a:endParaRPr lang="en-US" altLang="en-US" sz="1066">
              <a:solidFill>
                <a:srgbClr val="333300"/>
              </a:solidFill>
              <a:latin typeface="Gill Sans" charset="0"/>
            </a:endParaRPr>
          </a:p>
        </p:txBody>
      </p:sp>
      <p:sp>
        <p:nvSpPr>
          <p:cNvPr id="266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A015637D-21BE-4B34-891A-293160DC6CD1}" type="slidenum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3</a:t>
            </a:fld>
            <a:r>
              <a:rPr lang="en-US" altLang="en-US" sz="1066">
                <a:solidFill>
                  <a:srgbClr val="333300"/>
                </a:solidFill>
                <a:latin typeface="Gill Sans" charset="0"/>
              </a:rPr>
              <a:t>/18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10" y="2052870"/>
            <a:ext cx="9268121" cy="69535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48513" y="404825"/>
            <a:ext cx="5092501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5334" dirty="0">
                <a:solidFill>
                  <a:schemeClr val="accent3"/>
                </a:solidFill>
              </a:rPr>
              <a:t>Toy Story’s Plot</a:t>
            </a:r>
            <a:endParaRPr lang="en-US" sz="5334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C3A0365-9C9D-422E-A739-58047500973E}" type="datetime3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27 February 2023</a:t>
            </a:fld>
            <a:endParaRPr lang="en-US" altLang="en-US" sz="1066">
              <a:solidFill>
                <a:srgbClr val="333300"/>
              </a:solidFill>
              <a:latin typeface="Gill Sans" charset="0"/>
            </a:endParaRPr>
          </a:p>
        </p:txBody>
      </p:sp>
      <p:sp>
        <p:nvSpPr>
          <p:cNvPr id="286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CA598EE3-41B2-4037-83BB-83D48B17459D}" type="slidenum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4</a:t>
            </a:fld>
            <a:r>
              <a:rPr lang="en-US" altLang="en-US" sz="1066">
                <a:solidFill>
                  <a:srgbClr val="333300"/>
                </a:solidFill>
                <a:latin typeface="Gill Sans" charset="0"/>
              </a:rPr>
              <a:t>/18   </a:t>
            </a: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1680" y="-155368"/>
            <a:ext cx="8778240" cy="290873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accent3"/>
                </a:solidFill>
              </a:rPr>
              <a:t>Toy Story’s political and cultural messages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66310" y="5086779"/>
            <a:ext cx="7640319" cy="4092723"/>
          </a:xfr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134" dirty="0">
                <a:solidFill>
                  <a:schemeClr val="accent3"/>
                </a:solidFill>
                <a:latin typeface="Gill Sans" charset="0"/>
              </a:rPr>
              <a:t>Woody represents Americana - authentic (imagined) America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 reflects the value of hand made items that are made locally, using traditional skills.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He’s probably from the Fifties, but typically difficult to locate in time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He’s wooden and probably hand-made, having human input, possibly family-made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1921" dirty="0">
              <a:solidFill>
                <a:schemeClr val="accent3"/>
              </a:solidFill>
              <a:latin typeface="Gill San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134" dirty="0">
                <a:solidFill>
                  <a:schemeClr val="accent3"/>
                </a:solidFill>
                <a:latin typeface="Gill Sans" charset="0"/>
              </a:rPr>
              <a:t>Buzz </a:t>
            </a:r>
            <a:r>
              <a:rPr lang="en-US" altLang="en-US" sz="2134" dirty="0" err="1">
                <a:solidFill>
                  <a:schemeClr val="accent3"/>
                </a:solidFill>
                <a:latin typeface="Gill Sans" charset="0"/>
              </a:rPr>
              <a:t>Lightyear</a:t>
            </a:r>
            <a:r>
              <a:rPr lang="en-US" altLang="en-US" sz="2134" dirty="0">
                <a:solidFill>
                  <a:schemeClr val="accent3"/>
                </a:solidFill>
                <a:latin typeface="Gill Sans" charset="0"/>
              </a:rPr>
              <a:t> represents Modernity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 is from outer space, but more probably from China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 claims he can fly (but he can’t)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He’s very likeable, though appearances are deceptive.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He’s muscular, with an </a:t>
            </a:r>
            <a:r>
              <a:rPr lang="en-US" altLang="en-US" sz="1921" dirty="0" err="1">
                <a:solidFill>
                  <a:schemeClr val="accent3"/>
                </a:solidFill>
                <a:latin typeface="Gill Sans" charset="0"/>
              </a:rPr>
              <a:t>idealised</a:t>
            </a:r>
            <a:r>
              <a:rPr lang="en-US" altLang="en-US" sz="1921" dirty="0">
                <a:solidFill>
                  <a:schemeClr val="accent3"/>
                </a:solidFill>
                <a:latin typeface="Gill Sans" charset="0"/>
              </a:rPr>
              <a:t> male body shape</a:t>
            </a:r>
          </a:p>
          <a:p>
            <a:pPr eaLnBrk="1" hangingPunct="1">
              <a:lnSpc>
                <a:spcPct val="80000"/>
              </a:lnSpc>
            </a:pPr>
            <a:endParaRPr lang="en-US" altLang="en-US" sz="2134" dirty="0">
              <a:solidFill>
                <a:schemeClr val="accent3"/>
              </a:solidFill>
              <a:latin typeface="Gill Sans" charset="0"/>
            </a:endParaRPr>
          </a:p>
        </p:txBody>
      </p:sp>
      <p:pic>
        <p:nvPicPr>
          <p:cNvPr id="2867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93768" y="3075103"/>
            <a:ext cx="2032001" cy="1524001"/>
          </a:xfrm>
          <a:noFill/>
        </p:spPr>
      </p:pic>
      <p:pic>
        <p:nvPicPr>
          <p:cNvPr id="2867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9" y="3281690"/>
            <a:ext cx="1473201" cy="93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4" y="3241040"/>
            <a:ext cx="1015999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3" y="3241040"/>
            <a:ext cx="1574799" cy="117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8061814" y="10117766"/>
            <a:ext cx="1536170" cy="1468021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5850240" y="7438800"/>
              <a:ext cx="733920" cy="48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40872" y="7429800"/>
                <a:ext cx="752655" cy="508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1FE7C13-D374-4DF9-9D87-871660176560}" type="datetime3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27 February 2023</a:t>
            </a:fld>
            <a:endParaRPr lang="en-US" altLang="en-US" sz="1066">
              <a:solidFill>
                <a:srgbClr val="333300"/>
              </a:solidFill>
              <a:latin typeface="Gill Sans" charset="0"/>
            </a:endParaRPr>
          </a:p>
        </p:txBody>
      </p:sp>
      <p:sp>
        <p:nvSpPr>
          <p:cNvPr id="5120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A3AA0B3D-1777-4736-A720-46518FE3001D}" type="slidenum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5</a:t>
            </a:fld>
            <a:r>
              <a:rPr lang="en-US" altLang="en-US" sz="1066">
                <a:solidFill>
                  <a:srgbClr val="333300"/>
                </a:solidFill>
                <a:latin typeface="Gill Sans" charset="0"/>
              </a:rPr>
              <a:t>/18   </a:t>
            </a: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268" dirty="0">
                <a:solidFill>
                  <a:schemeClr val="accent3"/>
                </a:solidFill>
              </a:rPr>
              <a:t>Toy Story</a:t>
            </a:r>
            <a:br>
              <a:rPr lang="en-US" altLang="en-US" sz="4268" dirty="0">
                <a:solidFill>
                  <a:schemeClr val="accent3"/>
                </a:solidFill>
              </a:rPr>
            </a:br>
            <a:r>
              <a:rPr lang="en-US" altLang="en-US" sz="4268" dirty="0" err="1">
                <a:solidFill>
                  <a:schemeClr val="accent3"/>
                </a:solidFill>
              </a:rPr>
              <a:t>Grobalization</a:t>
            </a:r>
            <a:r>
              <a:rPr lang="en-US" altLang="en-US" sz="4268" dirty="0">
                <a:solidFill>
                  <a:schemeClr val="accent3"/>
                </a:solidFill>
              </a:rPr>
              <a:t> of Nothing?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559" dirty="0">
                <a:solidFill>
                  <a:schemeClr val="accent3"/>
                </a:solidFill>
              </a:rPr>
              <a:t>The reality is this, my house is filled with many Buzz </a:t>
            </a:r>
            <a:r>
              <a:rPr lang="en-US" altLang="en-US" sz="2559" dirty="0" err="1">
                <a:solidFill>
                  <a:schemeClr val="accent3"/>
                </a:solidFill>
              </a:rPr>
              <a:t>Lightyears</a:t>
            </a:r>
            <a:r>
              <a:rPr lang="en-US" altLang="en-US" sz="2559" dirty="0">
                <a:solidFill>
                  <a:schemeClr val="accent3"/>
                </a:solidFill>
              </a:rPr>
              <a:t> and only 2 </a:t>
            </a:r>
            <a:r>
              <a:rPr lang="en-US" altLang="en-US" sz="2559" dirty="0" err="1">
                <a:solidFill>
                  <a:schemeClr val="accent3"/>
                </a:solidFill>
              </a:rPr>
              <a:t>Woodys</a:t>
            </a:r>
            <a:r>
              <a:rPr lang="en-US" altLang="en-US" sz="2559" dirty="0">
                <a:solidFill>
                  <a:schemeClr val="accent3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59" dirty="0">
                <a:solidFill>
                  <a:schemeClr val="accent3"/>
                </a:solidFill>
              </a:rPr>
              <a:t>But the point is not that my 5 year old has more Buzz </a:t>
            </a:r>
            <a:r>
              <a:rPr lang="en-US" altLang="en-US" sz="2559" dirty="0" err="1">
                <a:solidFill>
                  <a:schemeClr val="accent3"/>
                </a:solidFill>
              </a:rPr>
              <a:t>Lightyears</a:t>
            </a:r>
            <a:r>
              <a:rPr lang="en-US" altLang="en-US" sz="2559" dirty="0">
                <a:solidFill>
                  <a:schemeClr val="accent3"/>
                </a:solidFill>
              </a:rPr>
              <a:t> than Woody’s.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59" dirty="0">
                <a:solidFill>
                  <a:schemeClr val="accent3"/>
                </a:solidFill>
              </a:rPr>
              <a:t>The point is that I have many products from this movie such as shirts, shoes, toys, and even eggs!</a:t>
            </a:r>
          </a:p>
          <a:p>
            <a:pPr eaLnBrk="1" hangingPunct="1">
              <a:lnSpc>
                <a:spcPct val="90000"/>
              </a:lnSpc>
            </a:pPr>
            <a:endParaRPr lang="en-US" altLang="en-US" sz="2559" dirty="0">
              <a:solidFill>
                <a:schemeClr val="accent3"/>
              </a:solidFill>
            </a:endParaRPr>
          </a:p>
        </p:txBody>
      </p:sp>
      <p:pic>
        <p:nvPicPr>
          <p:cNvPr id="51206" name="Picture 6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1680" y="3078488"/>
            <a:ext cx="1131147" cy="1268307"/>
          </a:xfrm>
          <a:noFill/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3322329"/>
            <a:ext cx="1320799" cy="59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446" y="3159768"/>
            <a:ext cx="985519" cy="126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4490723"/>
            <a:ext cx="1625600" cy="1107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9" y="4622807"/>
            <a:ext cx="1473201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9" y="5923280"/>
            <a:ext cx="1269999" cy="67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28" y="6918961"/>
            <a:ext cx="1269999" cy="95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0" y="4572009"/>
            <a:ext cx="955040" cy="126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9" y="5720082"/>
            <a:ext cx="1473201" cy="109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5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164" y="6888487"/>
            <a:ext cx="1107441" cy="147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1FE7C13-D374-4DF9-9D87-871660176560}" type="datetime3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27 February 2023</a:t>
            </a:fld>
            <a:endParaRPr lang="en-US" altLang="en-US" sz="1066">
              <a:solidFill>
                <a:srgbClr val="333300"/>
              </a:solidFill>
              <a:latin typeface="Gill Sans" charset="0"/>
            </a:endParaRPr>
          </a:p>
        </p:txBody>
      </p:sp>
      <p:sp>
        <p:nvSpPr>
          <p:cNvPr id="5120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40468416" indent="-39980643"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8777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75550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463325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951101" eaLnBrk="0" fontAlgn="base" hangingPunct="0">
              <a:spcBef>
                <a:spcPct val="0"/>
              </a:spcBef>
              <a:spcAft>
                <a:spcPct val="0"/>
              </a:spcAft>
              <a:defRPr sz="2559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A3AA0B3D-1777-4736-A720-46518FE3001D}" type="slidenum">
              <a:rPr lang="en-US" altLang="en-US" sz="1066">
                <a:solidFill>
                  <a:srgbClr val="333300"/>
                </a:solidFill>
                <a:latin typeface="Gill Sans" charset="0"/>
              </a:rPr>
              <a:pPr eaLnBrk="1" hangingPunct="1"/>
              <a:t>6</a:t>
            </a:fld>
            <a:r>
              <a:rPr lang="en-US" altLang="en-US" sz="1066">
                <a:solidFill>
                  <a:srgbClr val="333300"/>
                </a:solidFill>
                <a:latin typeface="Gill Sans" charset="0"/>
              </a:rPr>
              <a:t>/18   </a:t>
            </a: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779893" y="228666"/>
            <a:ext cx="16093440" cy="2235200"/>
          </a:xfrm>
        </p:spPr>
        <p:txBody>
          <a:bodyPr/>
          <a:lstStyle/>
          <a:p>
            <a:pPr eaLnBrk="1" hangingPunct="1"/>
            <a:r>
              <a:rPr lang="en-US" altLang="en-US" sz="4268" dirty="0">
                <a:solidFill>
                  <a:schemeClr val="accent3"/>
                </a:solidFill>
              </a:rPr>
              <a:t>Thanks for watching</a:t>
            </a:r>
          </a:p>
        </p:txBody>
      </p:sp>
      <p:pic>
        <p:nvPicPr>
          <p:cNvPr id="58370" name="Picture 2" descr="https://snworksceo.imgix.net/ids/3e62427c-b093-45cf-be87-bb80bcd76dd3.sized-1000x1000.jpg?w=1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454" y="3034454"/>
            <a:ext cx="12700001" cy="76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6152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Toy Story and Globalization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Toy Story&amp;quot;&quot;/&gt;&lt;property id=&quot;20307&quot; value=&quot;257&quot;/&gt;&lt;/object&gt;&lt;object type=&quot;3&quot; unique_id=&quot;10005&quot;&gt;&lt;property id=&quot;20148&quot; value=&quot;5&quot;/&gt;&lt;property id=&quot;20300&quot; value=&quot;Slide 3&quot;/&gt;&lt;property id=&quot;20307&quot; value=&quot;263&quot;/&gt;&lt;/object&gt;&lt;object type=&quot;3&quot; unique_id=&quot;10006&quot;&gt;&lt;property id=&quot;20148&quot; value=&quot;5&quot;/&gt;&lt;property id=&quot;20300&quot; value=&quot;Slide 4 - &amp;quot;Toy Story’s political and cultural messages&amp;quot;&quot;/&gt;&lt;property id=&quot;20307&quot; value=&quot;264&quot;/&gt;&lt;/object&gt;&lt;object type=&quot;3&quot; unique_id=&quot;10007&quot;&gt;&lt;property id=&quot;20148&quot; value=&quot;5&quot;/&gt;&lt;property id=&quot;20300&quot; value=&quot;Slide 5 - &amp;quot;Toy Story Grobalization of Nothing?&amp;quot;&quot;/&gt;&lt;property id=&quot;20307&quot; value=&quot;271&quot;/&gt;&lt;/object&gt;&lt;object type=&quot;3&quot; unique_id=&quot;10008&quot;&gt;&lt;property id=&quot;20148&quot; value=&quot;5&quot;/&gt;&lt;property id=&quot;20300&quot; value=&quot;Slide 6 - &amp;quot;Thanks for watching&amp;quot;&quot;/&gt;&lt;property id=&quot;20307&quot; value=&quot;273&quot;/&gt;&lt;/object&gt;&lt;/object&gt;&lt;object type=&quot;8&quot; unique_id=&quot;1001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</Words>
  <Application>Microsoft Office PowerPoint</Application>
  <PresentationFormat>Custom</PresentationFormat>
  <Paragraphs>43</Paragraphs>
  <Slides>6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ＭＳ Ｐゴシック</vt:lpstr>
      <vt:lpstr>Default Design</vt:lpstr>
      <vt:lpstr>Toy Story and Globalization</vt:lpstr>
      <vt:lpstr>Toy Story</vt:lpstr>
      <vt:lpstr>PowerPoint Presentation</vt:lpstr>
      <vt:lpstr>Toy Story’s political and cultural messages</vt:lpstr>
      <vt:lpstr>Toy Story Grobalization of Nothing?</vt:lpstr>
      <vt:lpstr>Thanks for watching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2021-04-17T06:40:07Z</dcterms:created>
  <dcterms:modified xsi:type="dcterms:W3CDTF">2023-02-27T03:10:23Z</dcterms:modified>
</cp:coreProperties>
</file>