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799" autoAdjust="0"/>
  </p:normalViewPr>
  <p:slideViewPr>
    <p:cSldViewPr snapToGrid="0">
      <p:cViewPr varScale="1">
        <p:scale>
          <a:sx n="75" d="100"/>
          <a:sy n="75" d="100"/>
        </p:scale>
        <p:origin x="54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5B8A6-9CD9-49E5-A2B9-832515DE42EC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46015-718C-4215-B859-5898389F2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2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Attribute:  The "MobileApp.jpg" image was obtained fromhttps://commons.wikimedia.org/wiki/File:8-UX-Pitfalls-To-Avoid-In-Mobile-App-Design.jpg.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46015-718C-4215-B859-5898389F29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75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Potential of Mobile Apps in Small Business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/>
          <a:p>
            <a:r>
              <a:rPr lang="en-US" dirty="0" smtClean="0"/>
              <a:t>A Course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Mobile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ADVANTAGE:  </a:t>
            </a:r>
            <a:r>
              <a:rPr lang="en-US" sz="2400" dirty="0" smtClean="0"/>
              <a:t>Increase </a:t>
            </a:r>
            <a:r>
              <a:rPr lang="en-US" sz="2400" dirty="0"/>
              <a:t>engagement, improve customer experience, and </a:t>
            </a:r>
            <a:r>
              <a:rPr lang="en-US" sz="2400" dirty="0" smtClean="0"/>
              <a:t>build better </a:t>
            </a:r>
            <a:r>
              <a:rPr lang="en-US" sz="2400" dirty="0"/>
              <a:t>retention and brand loyalty. 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DISADVANTAGE:  </a:t>
            </a:r>
            <a:r>
              <a:rPr lang="en-US" sz="2400" dirty="0"/>
              <a:t>C</a:t>
            </a:r>
            <a:r>
              <a:rPr lang="en-US" sz="2400" dirty="0" smtClean="0"/>
              <a:t>an drain </a:t>
            </a:r>
            <a:r>
              <a:rPr lang="en-US" sz="2400" dirty="0"/>
              <a:t>on resources and </a:t>
            </a:r>
            <a:r>
              <a:rPr lang="en-US" sz="2400" dirty="0" smtClean="0"/>
              <a:t>be a </a:t>
            </a:r>
            <a:r>
              <a:rPr lang="en-US" sz="2400" dirty="0"/>
              <a:t>negative </a:t>
            </a:r>
            <a:r>
              <a:rPr lang="en-US" sz="2400" dirty="0" smtClean="0"/>
              <a:t>customer experience.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</a:t>
            </a:r>
            <a:r>
              <a:rPr lang="en-US" sz="2400" dirty="0" smtClean="0"/>
              <a:t>his course will provide an overview the uses</a:t>
            </a:r>
            <a:r>
              <a:rPr lang="en-US" sz="2400" dirty="0"/>
              <a:t>, benefits and </a:t>
            </a:r>
            <a:r>
              <a:rPr lang="en-US" sz="2400" dirty="0" smtClean="0"/>
              <a:t>risks of mobile apps by looking at case </a:t>
            </a:r>
            <a:r>
              <a:rPr lang="en-US" sz="2400" dirty="0"/>
              <a:t>studies from leading retailers and </a:t>
            </a:r>
            <a:r>
              <a:rPr lang="en-US" sz="2400" dirty="0" smtClean="0"/>
              <a:t>businesses.  You will learn to determine </a:t>
            </a:r>
            <a:r>
              <a:rPr lang="en-US" sz="2400" dirty="0"/>
              <a:t>where and how apps can fit into your </a:t>
            </a:r>
            <a:r>
              <a:rPr lang="en-US" sz="2400" dirty="0" smtClean="0"/>
              <a:t>business strategy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8775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Case for Mobile Apps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Mobile apps vs. mobile web </a:t>
            </a:r>
          </a:p>
          <a:p>
            <a:r>
              <a:rPr lang="en-US" sz="2400" dirty="0"/>
              <a:t>Why </a:t>
            </a:r>
            <a:r>
              <a:rPr lang="en-US" sz="2400" dirty="0" smtClean="0"/>
              <a:t>businesses build mobile apps</a:t>
            </a:r>
            <a:endParaRPr lang="en-US" sz="2400" dirty="0"/>
          </a:p>
          <a:p>
            <a:r>
              <a:rPr lang="en-US" sz="2400" dirty="0" smtClean="0"/>
              <a:t>Customer benefits of </a:t>
            </a:r>
            <a:r>
              <a:rPr lang="en-US" sz="2400" dirty="0"/>
              <a:t>mobile </a:t>
            </a:r>
            <a:r>
              <a:rPr lang="en-US" sz="2400" dirty="0" smtClean="0"/>
              <a:t>apps</a:t>
            </a:r>
            <a:endParaRPr lang="en-US" sz="2400" dirty="0"/>
          </a:p>
          <a:p>
            <a:r>
              <a:rPr lang="en-US" sz="2400" dirty="0"/>
              <a:t>Examples of </a:t>
            </a:r>
            <a:r>
              <a:rPr lang="en-US" sz="2400" dirty="0" smtClean="0"/>
              <a:t>good mobile apps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8775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Mobile Platforms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270000"/>
            <a:ext cx="4937760" cy="4937760"/>
          </a:xfrm>
        </p:spPr>
      </p:pic>
      <p:sp>
        <p:nvSpPr>
          <p:cNvPr id="5" name="TextBox 4"/>
          <p:cNvSpPr txBox="1"/>
          <p:nvPr/>
        </p:nvSpPr>
        <p:spPr>
          <a:xfrm>
            <a:off x="5815441" y="2785979"/>
            <a:ext cx="3882012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Google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Android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Microsoft Windows 10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3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Things to consider when building a mobile </a:t>
            </a:r>
            <a:r>
              <a:rPr lang="en-US" sz="2400" dirty="0" smtClean="0"/>
              <a:t>app</a:t>
            </a:r>
            <a:endParaRPr lang="en-US" sz="2400" dirty="0"/>
          </a:p>
          <a:p>
            <a:r>
              <a:rPr lang="en-US" sz="2400" dirty="0"/>
              <a:t>How consumers use commercial </a:t>
            </a:r>
            <a:r>
              <a:rPr lang="en-US" sz="2400" dirty="0" smtClean="0"/>
              <a:t>apps</a:t>
            </a:r>
            <a:endParaRPr lang="en-US" sz="2400" dirty="0"/>
          </a:p>
          <a:p>
            <a:r>
              <a:rPr lang="en-US" sz="2400" dirty="0"/>
              <a:t>Costs and </a:t>
            </a:r>
            <a:r>
              <a:rPr lang="en-US" sz="2400" dirty="0" smtClean="0"/>
              <a:t>requirements </a:t>
            </a:r>
            <a:r>
              <a:rPr lang="en-US" sz="2400" dirty="0"/>
              <a:t>of building an </a:t>
            </a:r>
            <a:r>
              <a:rPr lang="en-US" sz="2400" dirty="0" smtClean="0"/>
              <a:t>app</a:t>
            </a:r>
            <a:endParaRPr lang="en-US" sz="2400" dirty="0"/>
          </a:p>
          <a:p>
            <a:r>
              <a:rPr lang="en-US" sz="2400" dirty="0"/>
              <a:t>Benefits to mobile web </a:t>
            </a:r>
            <a:r>
              <a:rPr lang="en-US" sz="2400" dirty="0" smtClean="0"/>
              <a:t>only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907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Marketing and downloads</a:t>
            </a:r>
            <a:endParaRPr lang="en-US" sz="2400" dirty="0"/>
          </a:p>
          <a:p>
            <a:r>
              <a:rPr lang="en-US" sz="2400" dirty="0"/>
              <a:t>App Store </a:t>
            </a:r>
            <a:r>
              <a:rPr lang="en-US" sz="2400" dirty="0"/>
              <a:t>o</a:t>
            </a:r>
            <a:r>
              <a:rPr lang="en-US" sz="2400" dirty="0" smtClean="0"/>
              <a:t>ptimization</a:t>
            </a:r>
            <a:endParaRPr lang="en-US" sz="2400" dirty="0"/>
          </a:p>
          <a:p>
            <a:r>
              <a:rPr lang="en-US" sz="2400" dirty="0"/>
              <a:t>Key metrics </a:t>
            </a:r>
            <a:r>
              <a:rPr lang="en-US" sz="2400" dirty="0" smtClean="0"/>
              <a:t>to track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7924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</TotalTime>
  <Words>177</Words>
  <Application>Microsoft Office PowerPoint</Application>
  <PresentationFormat>Widescreen</PresentationFormat>
  <Paragraphs>27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Potential of Mobile Apps in Small Business</vt:lpstr>
      <vt:lpstr>Pros and Cons of Mobile Apps</vt:lpstr>
      <vt:lpstr>The Case for Mobile Apps</vt:lpstr>
      <vt:lpstr>Major Mobile Platforms</vt:lpstr>
      <vt:lpstr>Considerations</vt:lpstr>
      <vt:lpstr>Mobile App Success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Potential of Mobile Apps in Small Business</dc:title>
  <dc:creator>Debora A. Collins</dc:creator>
  <cp:lastModifiedBy>Debora A. Collins</cp:lastModifiedBy>
  <cp:revision>10</cp:revision>
  <dcterms:created xsi:type="dcterms:W3CDTF">2017-01-19T04:02:29Z</dcterms:created>
  <dcterms:modified xsi:type="dcterms:W3CDTF">2017-01-19T05:36:20Z</dcterms:modified>
</cp:coreProperties>
</file>