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IdLst>
    <p:sldId id="256" r:id="rId2"/>
    <p:sldId id="261" r:id="rId3"/>
    <p:sldId id="257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Fishing Adventures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Laketown</a:t>
            </a:r>
            <a:r>
              <a:rPr lang="en-US" dirty="0" smtClean="0"/>
              <a:t>, Oregon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97" y="912590"/>
            <a:ext cx="3315956" cy="3017520"/>
          </a:xfrm>
          <a:prstGeom prst="rect">
            <a:avLst/>
          </a:prstGeom>
          <a:effectLst>
            <a:glow rad="127000"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4344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Summer is Gone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8934" y="2135519"/>
            <a:ext cx="5405966" cy="2677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Summer was a huge success at our lake this year: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10% </a:t>
            </a:r>
            <a:r>
              <a:rPr lang="en-US" dirty="0" smtClean="0">
                <a:solidFill>
                  <a:schemeClr val="tx1"/>
                </a:solidFill>
              </a:rPr>
              <a:t>more tourists than last year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12% </a:t>
            </a:r>
            <a:r>
              <a:rPr lang="en-US" dirty="0" smtClean="0">
                <a:solidFill>
                  <a:schemeClr val="tx1"/>
                </a:solidFill>
              </a:rPr>
              <a:t>increase in fish caught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60% </a:t>
            </a:r>
            <a:r>
              <a:rPr lang="en-US" dirty="0" smtClean="0">
                <a:solidFill>
                  <a:schemeClr val="tx1"/>
                </a:solidFill>
              </a:rPr>
              <a:t>return visitors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un 5"/>
          <p:cNvSpPr/>
          <p:nvPr/>
        </p:nvSpPr>
        <p:spPr>
          <a:xfrm>
            <a:off x="6381750" y="1612900"/>
            <a:ext cx="2552700" cy="2692400"/>
          </a:xfrm>
          <a:prstGeom prst="sun">
            <a:avLst/>
          </a:prstGeom>
          <a:solidFill>
            <a:srgbClr val="FFFF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51934" y="609600"/>
            <a:ext cx="8596668" cy="1320800"/>
          </a:xfrm>
        </p:spPr>
        <p:txBody>
          <a:bodyPr/>
          <a:lstStyle/>
          <a:p>
            <a:r>
              <a:rPr lang="en-US" dirty="0" smtClean="0"/>
              <a:t>Fishing Derby Success!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859" y="2133600"/>
            <a:ext cx="3837213" cy="28779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77333" y="1930400"/>
            <a:ext cx="46634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Aquaculture </a:t>
            </a:r>
            <a:r>
              <a:rPr lang="en-US" dirty="0"/>
              <a:t>Workshop </a:t>
            </a:r>
            <a:r>
              <a:rPr lang="en-US" dirty="0" smtClean="0"/>
              <a:t>- </a:t>
            </a:r>
            <a:r>
              <a:rPr lang="en-US" dirty="0"/>
              <a:t>Approximately 30 high school and college </a:t>
            </a:r>
            <a:r>
              <a:rPr lang="en-US" dirty="0" smtClean="0"/>
              <a:t>students attended.</a:t>
            </a:r>
          </a:p>
          <a:p>
            <a:endParaRPr lang="en-US" dirty="0"/>
          </a:p>
          <a:p>
            <a:r>
              <a:rPr lang="en-US" dirty="0"/>
              <a:t>Kids </a:t>
            </a:r>
            <a:r>
              <a:rPr lang="en-US" dirty="0" smtClean="0"/>
              <a:t>Fishing Day - 75 </a:t>
            </a:r>
            <a:r>
              <a:rPr lang="en-US" dirty="0"/>
              <a:t>fifth grade </a:t>
            </a:r>
            <a:r>
              <a:rPr lang="en-US" dirty="0" smtClean="0"/>
              <a:t>students participated.</a:t>
            </a:r>
          </a:p>
          <a:p>
            <a:endParaRPr lang="en-US" dirty="0"/>
          </a:p>
          <a:p>
            <a:r>
              <a:rPr lang="en-US" dirty="0"/>
              <a:t>Oregon Department of Fish and Wildlife </a:t>
            </a:r>
            <a:r>
              <a:rPr lang="en-US" dirty="0" smtClean="0"/>
              <a:t>released </a:t>
            </a:r>
            <a:r>
              <a:rPr lang="en-US" dirty="0"/>
              <a:t>approximately </a:t>
            </a:r>
            <a:r>
              <a:rPr lang="en-US" dirty="0" smtClean="0"/>
              <a:t>1,000 </a:t>
            </a:r>
            <a:r>
              <a:rPr lang="en-US" dirty="0"/>
              <a:t>legal sized </a:t>
            </a:r>
            <a:r>
              <a:rPr lang="en-US" dirty="0" smtClean="0"/>
              <a:t>trout for participants to catch.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aised </a:t>
            </a:r>
            <a:r>
              <a:rPr lang="en-US" dirty="0"/>
              <a:t>approximately $</a:t>
            </a:r>
            <a:r>
              <a:rPr lang="en-US" dirty="0" smtClean="0"/>
              <a:t>60,000.00 for </a:t>
            </a:r>
            <a:r>
              <a:rPr lang="en-US" dirty="0"/>
              <a:t>local fish enhancement.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5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Fishing is Good All Seasons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60686" y="1930400"/>
            <a:ext cx="45133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eather </a:t>
            </a:r>
            <a:r>
              <a:rPr lang="en-US" dirty="0"/>
              <a:t>is beautiful all year and the water at the lake is surprisingly warm for most of </a:t>
            </a:r>
            <a:r>
              <a:rPr lang="en-US" dirty="0" smtClean="0"/>
              <a:t>seasons due to a few hot springs that feed into the lake. Even during the winter when the lake freezes on top, the temperature below the surface keeps fish active.</a:t>
            </a:r>
          </a:p>
          <a:p>
            <a:endParaRPr lang="en-US" dirty="0"/>
          </a:p>
          <a:p>
            <a:r>
              <a:rPr lang="en-US" dirty="0" smtClean="0"/>
              <a:t>Don't </a:t>
            </a:r>
            <a:r>
              <a:rPr lang="en-US" dirty="0"/>
              <a:t>let cold weather at home scare you away, because fishing on our lake is fabulous all year!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03089"/>
              </p:ext>
            </p:extLst>
          </p:nvPr>
        </p:nvGraphicFramePr>
        <p:xfrm>
          <a:off x="740834" y="1841500"/>
          <a:ext cx="3843337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1213125"/>
                <a:gridCol w="803676"/>
                <a:gridCol w="865702"/>
                <a:gridCol w="960834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Water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January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February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March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April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June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July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August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September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October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November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December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39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68300"/>
            <a:ext cx="5012266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Winter is Coming!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766" y="831850"/>
            <a:ext cx="4145756" cy="5527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383369"/>
            <a:ext cx="3854528" cy="2584449"/>
          </a:xfrm>
        </p:spPr>
        <p:txBody>
          <a:bodyPr/>
          <a:lstStyle/>
          <a:p>
            <a:r>
              <a:rPr lang="en-US" dirty="0" smtClean="0"/>
              <a:t>Don’t forget.  We offer excellent ice fishing for the truly committed angler.  Start planning your trip today!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22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to Go Fishing?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smtClean="0"/>
              <a:t>Book an Adventure</a:t>
            </a:r>
            <a:endParaRPr lang="en-US"/>
          </a:p>
          <a:p>
            <a:pPr lvl="0" rtl="0"/>
            <a:r>
              <a:rPr lang="en-US" dirty="0" smtClean="0"/>
              <a:t>Pack Your Gear</a:t>
            </a:r>
            <a:endParaRPr lang="en-US" dirty="0"/>
          </a:p>
          <a:p>
            <a:pPr lvl="0" rtl="0"/>
            <a:r>
              <a:rPr lang="en-US" smtClean="0"/>
              <a:t>Catch a Fish!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0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256</Words>
  <Application>Microsoft Office PowerPoint</Application>
  <PresentationFormat>Widescreen</PresentationFormat>
  <Paragraphs>78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Facet</vt:lpstr>
      <vt:lpstr>Fishing Adventures</vt:lpstr>
      <vt:lpstr>Another Summer is Gone … </vt:lpstr>
      <vt:lpstr>Fishing Derby Success!</vt:lpstr>
      <vt:lpstr>Fishing is Good All Seasons</vt:lpstr>
      <vt:lpstr>Winter is Coming!</vt:lpstr>
      <vt:lpstr>Ready to Go Fishing?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2016-02-13T00:54:54Z</dcterms:created>
  <dcterms:modified xsi:type="dcterms:W3CDTF">2016-02-18T03:22:31Z</dcterms:modified>
</cp:coreProperties>
</file>