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5" r:id="rId1"/>
  </p:sldMasterIdLst>
  <p:handoutMasterIdLst>
    <p:handoutMasterId r:id="rId9"/>
  </p:handoutMasterIdLst>
  <p:sldIdLst>
    <p:sldId id="256" r:id="rId2"/>
    <p:sldId id="257" r:id="rId3"/>
    <p:sldId id="258" r:id="rId4"/>
    <p:sldId id="265" r:id="rId5"/>
    <p:sldId id="264" r:id="rId6"/>
    <p:sldId id="262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" id="{24A6E1A9-6145-4259-8E2F-D692395112B5}">
          <p14:sldIdLst>
            <p14:sldId id="256"/>
          </p14:sldIdLst>
        </p14:section>
        <p14:section name="Untitled Section" id="{B48E765C-0D52-418A-95EB-DC115F97FC99}">
          <p14:sldIdLst>
            <p14:sldId id="257"/>
          </p14:sldIdLst>
        </p14:section>
        <p14:section name="Adventure" id="{04CD97A8-48B4-4789-9B62-2ED9B16F33D6}">
          <p14:sldIdLst>
            <p14:sldId id="258"/>
            <p14:sldId id="265"/>
            <p14:sldId id="264"/>
          </p14:sldIdLst>
        </p14:section>
        <p14:section name="Lodging" id="{9A1854D8-FDAA-4FA6-98DC-0CD2D92A1339}">
          <p14:sldIdLst>
            <p14:sldId id="262"/>
          </p14:sldIdLst>
        </p14:section>
        <p14:section name="Other Activities" id="{102E2696-27AF-4727-A4E4-AAD2EBE6B295}">
          <p14:sldIdLst>
            <p14:sldId id="261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8" d="100"/>
          <a:sy n="58" d="100"/>
        </p:scale>
        <p:origin x="2730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4D86C0-8B23-4CEB-9008-C86FF45ABCB9}" type="datetimeFigureOut">
              <a:rPr lang="en-US" smtClean="0"/>
              <a:t>6/24/2016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3886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6843" y="3887812"/>
            <a:ext cx="12195668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2440" y="2194560"/>
            <a:ext cx="11247120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900" y="3915938"/>
            <a:ext cx="11506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BDF68E2-58F2-4D09-BE8B-E3BD06533059}" type="datetimeFigureOut">
              <a:rPr lang="en-US" smtClean="0"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4981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smtClean="0"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6879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E26F7E3A-B166-407D-9866-32884E7D5B37}" type="datetimeFigureOut">
              <a:rPr lang="en-US" smtClean="0"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836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smtClean="0"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670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-6843" y="3887812"/>
            <a:ext cx="12195668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488" y="2194560"/>
            <a:ext cx="11247120" cy="173736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7472" y="3911827"/>
            <a:ext cx="11503152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0EBB0C4-6273-4C6E-B9BD-2EDC30F1CD52}" type="datetimeFigureOut">
              <a:rPr lang="en-US" smtClean="0"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755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smtClean="0"/>
              <a:t>6/24/2016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584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smtClean="0"/>
              <a:t>6/24/2016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056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smtClean="0"/>
              <a:t>6/24/2016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230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smtClean="0"/>
              <a:t>6/24/2016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28083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BBEA6-7C60-4B02-AE87-00D78D8422AF}" type="datetimeFigureOut">
              <a:rPr lang="en-US" smtClean="0"/>
              <a:t>6/24/2016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55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smtClean="0"/>
              <a:t>6/24/2016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0359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98624D31-43A5-475A-80CF-332C9F6DCF35}" type="datetimeFigureOut">
              <a:rPr lang="en-US" smtClean="0"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5066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Adventure Travel</a:t>
            </a:r>
          </a:p>
        </p:txBody>
      </p:sp>
    </p:spTree>
    <p:extLst>
      <p:ext uri="{BB962C8B-B14F-4D97-AF65-F5344CB8AC3E}">
        <p14:creationId xmlns:p14="http://schemas.microsoft.com/office/powerpoint/2010/main" val="4192821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Travel With Us?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150000"/>
              <a:buFont typeface="Wingdings" panose="05000000000000000000" pitchFamily="2" charset="2"/>
              <a:buChar char=""/>
            </a:pPr>
            <a:r>
              <a:rPr lang="en-US" dirty="0"/>
              <a:t>  Adventurous Trips</a:t>
            </a:r>
          </a:p>
          <a:p>
            <a:pPr>
              <a:buSzPct val="150000"/>
              <a:buFont typeface="Wingdings" panose="05000000000000000000" pitchFamily="2" charset="2"/>
              <a:buChar char=""/>
            </a:pPr>
            <a:r>
              <a:rPr lang="en-US" dirty="0"/>
              <a:t>  Comfortable Lodging</a:t>
            </a:r>
          </a:p>
          <a:p>
            <a:pPr>
              <a:buSzPct val="150000"/>
              <a:buFont typeface="Wingdings" panose="05000000000000000000" pitchFamily="2" charset="2"/>
              <a:buChar char=""/>
            </a:pPr>
            <a:r>
              <a:rPr lang="en-US" dirty="0"/>
              <a:t>  Affordable Prices</a:t>
            </a:r>
          </a:p>
          <a:p>
            <a:pPr>
              <a:buSzPct val="150000"/>
              <a:buFont typeface="Wingdings" panose="05000000000000000000" pitchFamily="2" charset="2"/>
              <a:buChar char=""/>
            </a:pPr>
            <a:r>
              <a:rPr lang="en-US" dirty="0"/>
              <a:t>  Family Friendly</a:t>
            </a:r>
          </a:p>
          <a:p>
            <a:pPr>
              <a:buSzPct val="150000"/>
              <a:buFont typeface="Wingdings" panose="05000000000000000000" pitchFamily="2" charset="2"/>
              <a:buChar char=""/>
            </a:pPr>
            <a:r>
              <a:rPr lang="en-US" dirty="0"/>
              <a:t>  Incredible Fun!</a:t>
            </a:r>
          </a:p>
        </p:txBody>
      </p:sp>
    </p:spTree>
    <p:extLst>
      <p:ext uri="{BB962C8B-B14F-4D97-AF65-F5344CB8AC3E}">
        <p14:creationId xmlns:p14="http://schemas.microsoft.com/office/powerpoint/2010/main" val="1185083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Backpacking Trips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2073498"/>
            <a:ext cx="4937760" cy="379559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Trails range from easy scenic hikes to canyoneering in the backcountry.  We provide opportunities for all to experience the beauty and solitude of a backpacking adventure.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0938" y="2776255"/>
            <a:ext cx="4754562" cy="2677090"/>
          </a:xfrm>
        </p:spPr>
      </p:pic>
    </p:spTree>
    <p:extLst>
      <p:ext uri="{BB962C8B-B14F-4D97-AF65-F5344CB8AC3E}">
        <p14:creationId xmlns:p14="http://schemas.microsoft.com/office/powerpoint/2010/main" val="1588220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River Rafting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5269" y="2524125"/>
            <a:ext cx="4133850" cy="318135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19" y="2266949"/>
            <a:ext cx="5179883" cy="3602145"/>
          </a:xfrm>
        </p:spPr>
        <p:txBody>
          <a:bodyPr>
            <a:noAutofit/>
          </a:bodyPr>
          <a:lstStyle/>
          <a:p>
            <a:r>
              <a:rPr lang="en-US" sz="2800" dirty="0"/>
              <a:t>Prefer the “Wet &amp; Wild”?  We offer thrilling white water raft trips.</a:t>
            </a:r>
          </a:p>
          <a:p>
            <a:endParaRPr lang="en-US" sz="28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/>
              <a:t> Choice of ½ day or full day trips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/>
              <a:t> Lunch provided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/>
              <a:t> Transportation to/from lodging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966641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7271" y="1525277"/>
            <a:ext cx="4572000" cy="257432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378" y="268935"/>
            <a:ext cx="4114800" cy="23169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4401" y="3444448"/>
            <a:ext cx="4572000" cy="25743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42456" y="512386"/>
            <a:ext cx="74312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Our </a:t>
            </a:r>
            <a:r>
              <a:rPr lang="en-US" sz="4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RockCrawling</a:t>
            </a:r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adventures …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8917" y="4965939"/>
            <a:ext cx="48118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… are incredible fun!!!</a:t>
            </a:r>
          </a:p>
        </p:txBody>
      </p:sp>
    </p:spTree>
    <p:extLst>
      <p:ext uri="{BB962C8B-B14F-4D97-AF65-F5344CB8AC3E}">
        <p14:creationId xmlns:p14="http://schemas.microsoft.com/office/powerpoint/2010/main" val="15542143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Nearby </a:t>
            </a:r>
            <a:r>
              <a:rPr lang="en-US" dirty="0" err="1"/>
              <a:t>Loging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lvl="1" indent="-91440">
              <a:spcBef>
                <a:spcPts val="1200"/>
              </a:spcBef>
              <a:spcAft>
                <a:spcPts val="200"/>
              </a:spcAft>
              <a:buSzPct val="100000"/>
              <a:buFont typeface="Wingdings" panose="05000000000000000000" pitchFamily="2" charset="2"/>
              <a:buChar char="v"/>
            </a:pPr>
            <a:r>
              <a:rPr lang="en-US" sz="2800" dirty="0"/>
              <a:t> Campgrounds</a:t>
            </a:r>
          </a:p>
          <a:p>
            <a:pPr marL="91440" lvl="1" indent="-91440">
              <a:spcBef>
                <a:spcPts val="1200"/>
              </a:spcBef>
              <a:spcAft>
                <a:spcPts val="200"/>
              </a:spcAft>
              <a:buSzPct val="100000"/>
              <a:buFont typeface="Wingdings" panose="05000000000000000000" pitchFamily="2" charset="2"/>
              <a:buChar char="v"/>
            </a:pPr>
            <a:r>
              <a:rPr lang="en-US" sz="2800" dirty="0"/>
              <a:t> Hostel</a:t>
            </a:r>
          </a:p>
          <a:p>
            <a:pPr marL="91440" lvl="1" indent="-91440">
              <a:spcBef>
                <a:spcPts val="1200"/>
              </a:spcBef>
              <a:spcAft>
                <a:spcPts val="200"/>
              </a:spcAft>
              <a:buSzPct val="100000"/>
              <a:buFont typeface="Wingdings" panose="05000000000000000000" pitchFamily="2" charset="2"/>
              <a:buChar char="v"/>
            </a:pPr>
            <a:r>
              <a:rPr lang="en-US" sz="2800" dirty="0"/>
              <a:t> Bed and Breakfast </a:t>
            </a:r>
          </a:p>
          <a:p>
            <a:pPr marL="91440" lvl="1" indent="-91440">
              <a:spcBef>
                <a:spcPts val="1200"/>
              </a:spcBef>
              <a:spcAft>
                <a:spcPts val="200"/>
              </a:spcAft>
              <a:buSzPct val="100000"/>
              <a:buFont typeface="Wingdings" panose="05000000000000000000" pitchFamily="2" charset="2"/>
              <a:buChar char="v"/>
            </a:pPr>
            <a:r>
              <a:rPr lang="en-US" sz="2800" dirty="0"/>
              <a:t> Motels/Hotels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26250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Adventures 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 Mountain Biking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 Horseback Riding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 Canyoneering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 Wildlife Photography</a:t>
            </a:r>
          </a:p>
        </p:txBody>
      </p:sp>
    </p:spTree>
    <p:extLst>
      <p:ext uri="{BB962C8B-B14F-4D97-AF65-F5344CB8AC3E}">
        <p14:creationId xmlns:p14="http://schemas.microsoft.com/office/powerpoint/2010/main" val="22580884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Orange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B1D2DA32-AC8B-4194-BF85-FF4A5B40EB5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TM03090430[[fn=Banded]]</Template>
  <TotalTime>455</TotalTime>
  <Words>121</Words>
  <Application>Microsoft Office PowerPoint</Application>
  <PresentationFormat>Widescreen</PresentationFormat>
  <Paragraphs>28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Calibri</vt:lpstr>
      <vt:lpstr>Corbel</vt:lpstr>
      <vt:lpstr>Wingdings</vt:lpstr>
      <vt:lpstr>Banded</vt:lpstr>
      <vt:lpstr>Adventure Travel</vt:lpstr>
      <vt:lpstr>Why Travel With Us?</vt:lpstr>
      <vt:lpstr>Backpacking Trips</vt:lpstr>
      <vt:lpstr>River Rafting</vt:lpstr>
      <vt:lpstr>PowerPoint Presentation</vt:lpstr>
      <vt:lpstr>Nearby Loging </vt:lpstr>
      <vt:lpstr>Other Adventures …</vt:lpstr>
    </vt:vector>
  </TitlesOfParts>
  <Company>IT Learning Consulting, LLC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Jeeping</dc:title>
  <dc:creator>Debbie Collins</dc:creator>
  <cp:lastModifiedBy>Quaid Atkinson</cp:lastModifiedBy>
  <cp:revision>39</cp:revision>
  <dcterms:created xsi:type="dcterms:W3CDTF">2016-02-09T00:05:05Z</dcterms:created>
  <dcterms:modified xsi:type="dcterms:W3CDTF">2016-06-24T15:23:54Z</dcterms:modified>
</cp:coreProperties>
</file>