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97" r:id="rId3"/>
    <p:sldId id="292" r:id="rId4"/>
    <p:sldId id="294" r:id="rId5"/>
    <p:sldId id="306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332F1E70-6D64-434C-B612-3D695F1D8091}">
          <p14:sldIdLst>
            <p14:sldId id="256"/>
            <p14:sldId id="297"/>
          </p14:sldIdLst>
        </p14:section>
        <p14:section name="Detail" id="{9466BA16-EECE-4047-9152-C862B7C97148}">
          <p14:sldIdLst>
            <p14:sldId id="292"/>
            <p14:sldId id="294"/>
            <p14:sldId id="3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92" autoAdjust="0"/>
    <p:restoredTop sz="94434" autoAdjust="0"/>
  </p:normalViewPr>
  <p:slideViewPr>
    <p:cSldViewPr>
      <p:cViewPr varScale="1">
        <p:scale>
          <a:sx n="62" d="100"/>
          <a:sy n="62" d="100"/>
        </p:scale>
        <p:origin x="612" y="5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907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8073C-2590-4F3E-B29D-AAC8570E3399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2"/>
            <a:ext cx="5486400" cy="36004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685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010" y="8684685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2EAEF-F849-4CFC-A9A6-73AF9A482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2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>
                <a:solidFill>
                  <a:srgbClr val="333333"/>
                </a:solidFill>
                <a:effectLst/>
                <a:latin typeface="Whitney SSm A"/>
              </a:rPr>
              <a:t>The research is clear: a healthy and positive school environment is fundamental to student success and effective learning—not secondary to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F2EAEF-F849-4CFC-A9A6-73AF9A4825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95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F2EAEF-F849-4CFC-A9A6-73AF9A4825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37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F2EAEF-F849-4CFC-A9A6-73AF9A4825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687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F2EAEF-F849-4CFC-A9A6-73AF9A4825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65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F2EAEF-F849-4CFC-A9A6-73AF9A4825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84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050809"/>
                </a:solidFill>
                <a:latin typeface="Arial"/>
                <a:cs typeface="Arial"/>
              </a:rPr>
              <a:t>‹#›</a:t>
            </a:fld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1400555"/>
          </a:xfrm>
          <a:custGeom>
            <a:avLst/>
            <a:gdLst/>
            <a:ahLst/>
            <a:cxnLst/>
            <a:rect l="l" t="t" r="r" b="b"/>
            <a:pathLst>
              <a:path w="9144000" h="1400555">
                <a:moveTo>
                  <a:pt x="0" y="1400555"/>
                </a:moveTo>
                <a:lnTo>
                  <a:pt x="9144000" y="1400555"/>
                </a:lnTo>
                <a:lnTo>
                  <a:pt x="9144000" y="0"/>
                </a:lnTo>
                <a:lnTo>
                  <a:pt x="0" y="0"/>
                </a:lnTo>
                <a:lnTo>
                  <a:pt x="0" y="1400555"/>
                </a:lnTo>
                <a:close/>
              </a:path>
            </a:pathLst>
          </a:custGeom>
          <a:solidFill>
            <a:srgbClr val="E27E1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674607" y="469391"/>
            <a:ext cx="469392" cy="609600"/>
          </a:xfrm>
          <a:custGeom>
            <a:avLst/>
            <a:gdLst/>
            <a:ahLst/>
            <a:cxnLst/>
            <a:rect l="l" t="t" r="r" b="b"/>
            <a:pathLst>
              <a:path w="469392" h="609600">
                <a:moveTo>
                  <a:pt x="469392" y="0"/>
                </a:moveTo>
                <a:lnTo>
                  <a:pt x="380619" y="136525"/>
                </a:lnTo>
                <a:lnTo>
                  <a:pt x="329819" y="209550"/>
                </a:lnTo>
                <a:lnTo>
                  <a:pt x="272796" y="285750"/>
                </a:lnTo>
                <a:lnTo>
                  <a:pt x="212471" y="361950"/>
                </a:lnTo>
                <a:lnTo>
                  <a:pt x="149098" y="441325"/>
                </a:lnTo>
                <a:lnTo>
                  <a:pt x="0" y="609600"/>
                </a:lnTo>
                <a:lnTo>
                  <a:pt x="120523" y="558800"/>
                </a:lnTo>
                <a:lnTo>
                  <a:pt x="237871" y="504825"/>
                </a:lnTo>
                <a:lnTo>
                  <a:pt x="355219" y="447675"/>
                </a:lnTo>
                <a:lnTo>
                  <a:pt x="469392" y="393700"/>
                </a:lnTo>
                <a:lnTo>
                  <a:pt x="469392" y="0"/>
                </a:lnTo>
                <a:close/>
              </a:path>
            </a:pathLst>
          </a:custGeom>
          <a:solidFill>
            <a:srgbClr val="C7612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334756" y="853439"/>
            <a:ext cx="809244" cy="547115"/>
          </a:xfrm>
          <a:custGeom>
            <a:avLst/>
            <a:gdLst/>
            <a:ahLst/>
            <a:cxnLst/>
            <a:rect l="l" t="t" r="r" b="b"/>
            <a:pathLst>
              <a:path w="809244" h="547115">
                <a:moveTo>
                  <a:pt x="809244" y="0"/>
                </a:moveTo>
                <a:lnTo>
                  <a:pt x="694944" y="54101"/>
                </a:lnTo>
                <a:lnTo>
                  <a:pt x="577596" y="111379"/>
                </a:lnTo>
                <a:lnTo>
                  <a:pt x="460121" y="165354"/>
                </a:lnTo>
                <a:lnTo>
                  <a:pt x="339598" y="216281"/>
                </a:lnTo>
                <a:lnTo>
                  <a:pt x="263398" y="295783"/>
                </a:lnTo>
                <a:lnTo>
                  <a:pt x="180848" y="378587"/>
                </a:lnTo>
                <a:lnTo>
                  <a:pt x="95250" y="461263"/>
                </a:lnTo>
                <a:lnTo>
                  <a:pt x="0" y="547115"/>
                </a:lnTo>
                <a:lnTo>
                  <a:pt x="809244" y="547115"/>
                </a:lnTo>
                <a:lnTo>
                  <a:pt x="809244" y="0"/>
                </a:lnTo>
                <a:close/>
              </a:path>
            </a:pathLst>
          </a:custGeom>
          <a:solidFill>
            <a:srgbClr val="A3372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918704" y="5908547"/>
            <a:ext cx="908303" cy="609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813547" y="1069847"/>
            <a:ext cx="861059" cy="330707"/>
          </a:xfrm>
          <a:custGeom>
            <a:avLst/>
            <a:gdLst/>
            <a:ahLst/>
            <a:cxnLst/>
            <a:rect l="l" t="t" r="r" b="b"/>
            <a:pathLst>
              <a:path w="861059" h="330707">
                <a:moveTo>
                  <a:pt x="861059" y="0"/>
                </a:moveTo>
                <a:lnTo>
                  <a:pt x="654557" y="85851"/>
                </a:lnTo>
                <a:lnTo>
                  <a:pt x="0" y="330707"/>
                </a:lnTo>
                <a:lnTo>
                  <a:pt x="521080" y="330707"/>
                </a:lnTo>
                <a:lnTo>
                  <a:pt x="616457" y="244855"/>
                </a:lnTo>
                <a:lnTo>
                  <a:pt x="702182" y="162178"/>
                </a:lnTo>
                <a:lnTo>
                  <a:pt x="784859" y="79501"/>
                </a:lnTo>
                <a:lnTo>
                  <a:pt x="861059" y="0"/>
                </a:lnTo>
                <a:close/>
              </a:path>
            </a:pathLst>
          </a:custGeom>
          <a:solidFill>
            <a:srgbClr val="C7612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>
                <a:solidFill>
                  <a:schemeClr val="bg1">
                    <a:lumMod val="9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050809"/>
                </a:solidFill>
                <a:latin typeface="Arial"/>
                <a:cs typeface="Arial"/>
              </a:rPr>
              <a:t>‹#›</a:t>
            </a:fld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k object 17"/>
          <p:cNvSpPr/>
          <p:nvPr/>
        </p:nvSpPr>
        <p:spPr>
          <a:xfrm>
            <a:off x="8334756" y="853439"/>
            <a:ext cx="809244" cy="547115"/>
          </a:xfrm>
          <a:custGeom>
            <a:avLst/>
            <a:gdLst/>
            <a:ahLst/>
            <a:cxnLst/>
            <a:rect l="l" t="t" r="r" b="b"/>
            <a:pathLst>
              <a:path w="809244" h="547115">
                <a:moveTo>
                  <a:pt x="809244" y="0"/>
                </a:moveTo>
                <a:lnTo>
                  <a:pt x="694944" y="54101"/>
                </a:lnTo>
                <a:lnTo>
                  <a:pt x="577596" y="111379"/>
                </a:lnTo>
                <a:lnTo>
                  <a:pt x="460121" y="165354"/>
                </a:lnTo>
                <a:lnTo>
                  <a:pt x="339598" y="216281"/>
                </a:lnTo>
                <a:lnTo>
                  <a:pt x="263398" y="295783"/>
                </a:lnTo>
                <a:lnTo>
                  <a:pt x="180848" y="378587"/>
                </a:lnTo>
                <a:lnTo>
                  <a:pt x="95250" y="461263"/>
                </a:lnTo>
                <a:lnTo>
                  <a:pt x="0" y="547115"/>
                </a:lnTo>
                <a:lnTo>
                  <a:pt x="809244" y="547115"/>
                </a:lnTo>
                <a:lnTo>
                  <a:pt x="809244" y="0"/>
                </a:lnTo>
                <a:close/>
              </a:path>
            </a:pathLst>
          </a:custGeom>
          <a:solidFill>
            <a:srgbClr val="A3372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918704" y="5908547"/>
            <a:ext cx="908303" cy="609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813547" y="1069847"/>
            <a:ext cx="861059" cy="330707"/>
          </a:xfrm>
          <a:custGeom>
            <a:avLst/>
            <a:gdLst/>
            <a:ahLst/>
            <a:cxnLst/>
            <a:rect l="l" t="t" r="r" b="b"/>
            <a:pathLst>
              <a:path w="861059" h="330707">
                <a:moveTo>
                  <a:pt x="861059" y="0"/>
                </a:moveTo>
                <a:lnTo>
                  <a:pt x="654557" y="85851"/>
                </a:lnTo>
                <a:lnTo>
                  <a:pt x="0" y="330707"/>
                </a:lnTo>
                <a:lnTo>
                  <a:pt x="521080" y="330707"/>
                </a:lnTo>
                <a:lnTo>
                  <a:pt x="616457" y="244855"/>
                </a:lnTo>
                <a:lnTo>
                  <a:pt x="702182" y="162178"/>
                </a:lnTo>
                <a:lnTo>
                  <a:pt x="784859" y="79501"/>
                </a:lnTo>
                <a:lnTo>
                  <a:pt x="861059" y="0"/>
                </a:lnTo>
                <a:close/>
              </a:path>
            </a:pathLst>
          </a:custGeom>
          <a:solidFill>
            <a:srgbClr val="C7612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769619"/>
            <a:ext cx="9144000" cy="5308090"/>
          </a:xfrm>
          <a:custGeom>
            <a:avLst/>
            <a:gdLst/>
            <a:ahLst/>
            <a:cxnLst/>
            <a:rect l="l" t="t" r="r" b="b"/>
            <a:pathLst>
              <a:path w="9144000" h="5308090">
                <a:moveTo>
                  <a:pt x="0" y="5308090"/>
                </a:moveTo>
                <a:lnTo>
                  <a:pt x="9144000" y="5308090"/>
                </a:lnTo>
                <a:lnTo>
                  <a:pt x="9144000" y="0"/>
                </a:lnTo>
                <a:lnTo>
                  <a:pt x="0" y="0"/>
                </a:lnTo>
                <a:lnTo>
                  <a:pt x="0" y="53080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050809"/>
                </a:solidFill>
                <a:latin typeface="Arial"/>
                <a:cs typeface="Arial"/>
              </a:rPr>
              <a:t>‹#›</a:t>
            </a:fld>
            <a:endParaRPr sz="1200">
              <a:latin typeface="Arial"/>
              <a:cs typeface="Arial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-4416"/>
            <a:ext cx="9144000" cy="1400555"/>
            <a:chOff x="0" y="0"/>
            <a:chExt cx="9144000" cy="1400555"/>
          </a:xfrm>
        </p:grpSpPr>
        <p:sp>
          <p:nvSpPr>
            <p:cNvPr id="14" name="bk object 16"/>
            <p:cNvSpPr/>
            <p:nvPr/>
          </p:nvSpPr>
          <p:spPr>
            <a:xfrm>
              <a:off x="0" y="0"/>
              <a:ext cx="9144000" cy="1400555"/>
            </a:xfrm>
            <a:custGeom>
              <a:avLst/>
              <a:gdLst/>
              <a:ahLst/>
              <a:cxnLst/>
              <a:rect l="l" t="t" r="r" b="b"/>
              <a:pathLst>
                <a:path w="9144000" h="1400555">
                  <a:moveTo>
                    <a:pt x="0" y="1400555"/>
                  </a:moveTo>
                  <a:lnTo>
                    <a:pt x="9144000" y="1400555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400555"/>
                  </a:lnTo>
                  <a:close/>
                </a:path>
              </a:pathLst>
            </a:custGeom>
            <a:solidFill>
              <a:srgbClr val="E27E1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bk object 17"/>
            <p:cNvSpPr/>
            <p:nvPr/>
          </p:nvSpPr>
          <p:spPr>
            <a:xfrm>
              <a:off x="8674607" y="469391"/>
              <a:ext cx="469392" cy="609600"/>
            </a:xfrm>
            <a:custGeom>
              <a:avLst/>
              <a:gdLst/>
              <a:ahLst/>
              <a:cxnLst/>
              <a:rect l="l" t="t" r="r" b="b"/>
              <a:pathLst>
                <a:path w="469392" h="609600">
                  <a:moveTo>
                    <a:pt x="469392" y="0"/>
                  </a:moveTo>
                  <a:lnTo>
                    <a:pt x="380619" y="136525"/>
                  </a:lnTo>
                  <a:lnTo>
                    <a:pt x="329819" y="209550"/>
                  </a:lnTo>
                  <a:lnTo>
                    <a:pt x="272796" y="285750"/>
                  </a:lnTo>
                  <a:lnTo>
                    <a:pt x="212471" y="361950"/>
                  </a:lnTo>
                  <a:lnTo>
                    <a:pt x="149098" y="441325"/>
                  </a:lnTo>
                  <a:lnTo>
                    <a:pt x="0" y="609600"/>
                  </a:lnTo>
                  <a:lnTo>
                    <a:pt x="120523" y="558800"/>
                  </a:lnTo>
                  <a:lnTo>
                    <a:pt x="237871" y="504825"/>
                  </a:lnTo>
                  <a:lnTo>
                    <a:pt x="355219" y="447675"/>
                  </a:lnTo>
                  <a:lnTo>
                    <a:pt x="469392" y="393700"/>
                  </a:lnTo>
                  <a:lnTo>
                    <a:pt x="469392" y="0"/>
                  </a:lnTo>
                  <a:close/>
                </a:path>
              </a:pathLst>
            </a:custGeom>
            <a:solidFill>
              <a:srgbClr val="C7612A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bk object 18"/>
            <p:cNvSpPr/>
            <p:nvPr/>
          </p:nvSpPr>
          <p:spPr>
            <a:xfrm>
              <a:off x="8334756" y="853439"/>
              <a:ext cx="809244" cy="547115"/>
            </a:xfrm>
            <a:custGeom>
              <a:avLst/>
              <a:gdLst/>
              <a:ahLst/>
              <a:cxnLst/>
              <a:rect l="l" t="t" r="r" b="b"/>
              <a:pathLst>
                <a:path w="809244" h="547115">
                  <a:moveTo>
                    <a:pt x="809244" y="0"/>
                  </a:moveTo>
                  <a:lnTo>
                    <a:pt x="694944" y="54101"/>
                  </a:lnTo>
                  <a:lnTo>
                    <a:pt x="577596" y="111379"/>
                  </a:lnTo>
                  <a:lnTo>
                    <a:pt x="460121" y="165354"/>
                  </a:lnTo>
                  <a:lnTo>
                    <a:pt x="339598" y="216281"/>
                  </a:lnTo>
                  <a:lnTo>
                    <a:pt x="263398" y="295783"/>
                  </a:lnTo>
                  <a:lnTo>
                    <a:pt x="180848" y="378587"/>
                  </a:lnTo>
                  <a:lnTo>
                    <a:pt x="95250" y="461263"/>
                  </a:lnTo>
                  <a:lnTo>
                    <a:pt x="0" y="547115"/>
                  </a:lnTo>
                  <a:lnTo>
                    <a:pt x="809244" y="547115"/>
                  </a:lnTo>
                  <a:lnTo>
                    <a:pt x="809244" y="0"/>
                  </a:lnTo>
                  <a:close/>
                </a:path>
              </a:pathLst>
            </a:custGeom>
            <a:solidFill>
              <a:srgbClr val="A3372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bk object 20"/>
            <p:cNvSpPr/>
            <p:nvPr/>
          </p:nvSpPr>
          <p:spPr>
            <a:xfrm>
              <a:off x="7813547" y="1069847"/>
              <a:ext cx="861059" cy="330707"/>
            </a:xfrm>
            <a:custGeom>
              <a:avLst/>
              <a:gdLst/>
              <a:ahLst/>
              <a:cxnLst/>
              <a:rect l="l" t="t" r="r" b="b"/>
              <a:pathLst>
                <a:path w="861059" h="330707">
                  <a:moveTo>
                    <a:pt x="861059" y="0"/>
                  </a:moveTo>
                  <a:lnTo>
                    <a:pt x="654557" y="85851"/>
                  </a:lnTo>
                  <a:lnTo>
                    <a:pt x="0" y="330707"/>
                  </a:lnTo>
                  <a:lnTo>
                    <a:pt x="521080" y="330707"/>
                  </a:lnTo>
                  <a:lnTo>
                    <a:pt x="616457" y="244855"/>
                  </a:lnTo>
                  <a:lnTo>
                    <a:pt x="702182" y="162178"/>
                  </a:lnTo>
                  <a:lnTo>
                    <a:pt x="784859" y="79501"/>
                  </a:lnTo>
                  <a:lnTo>
                    <a:pt x="861059" y="0"/>
                  </a:lnTo>
                  <a:close/>
                </a:path>
              </a:pathLst>
            </a:custGeom>
            <a:solidFill>
              <a:srgbClr val="C7612A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k object 19"/>
          <p:cNvSpPr/>
          <p:nvPr/>
        </p:nvSpPr>
        <p:spPr>
          <a:xfrm>
            <a:off x="7918704" y="5908547"/>
            <a:ext cx="908303" cy="609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0"/>
            <a:ext cx="9144000" cy="1400555"/>
            <a:chOff x="0" y="0"/>
            <a:chExt cx="9144000" cy="1400555"/>
          </a:xfrm>
        </p:grpSpPr>
        <p:sp>
          <p:nvSpPr>
            <p:cNvPr id="16" name="bk object 16"/>
            <p:cNvSpPr/>
            <p:nvPr/>
          </p:nvSpPr>
          <p:spPr>
            <a:xfrm>
              <a:off x="0" y="0"/>
              <a:ext cx="9144000" cy="1400555"/>
            </a:xfrm>
            <a:custGeom>
              <a:avLst/>
              <a:gdLst/>
              <a:ahLst/>
              <a:cxnLst/>
              <a:rect l="l" t="t" r="r" b="b"/>
              <a:pathLst>
                <a:path w="9144000" h="1400555">
                  <a:moveTo>
                    <a:pt x="0" y="1400555"/>
                  </a:moveTo>
                  <a:lnTo>
                    <a:pt x="9144000" y="1400555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400555"/>
                  </a:lnTo>
                  <a:close/>
                </a:path>
              </a:pathLst>
            </a:custGeom>
            <a:solidFill>
              <a:srgbClr val="E27E1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bk object 17"/>
            <p:cNvSpPr/>
            <p:nvPr/>
          </p:nvSpPr>
          <p:spPr>
            <a:xfrm>
              <a:off x="8674607" y="469391"/>
              <a:ext cx="469392" cy="609600"/>
            </a:xfrm>
            <a:custGeom>
              <a:avLst/>
              <a:gdLst/>
              <a:ahLst/>
              <a:cxnLst/>
              <a:rect l="l" t="t" r="r" b="b"/>
              <a:pathLst>
                <a:path w="469392" h="609600">
                  <a:moveTo>
                    <a:pt x="469392" y="0"/>
                  </a:moveTo>
                  <a:lnTo>
                    <a:pt x="380619" y="136525"/>
                  </a:lnTo>
                  <a:lnTo>
                    <a:pt x="329819" y="209550"/>
                  </a:lnTo>
                  <a:lnTo>
                    <a:pt x="272796" y="285750"/>
                  </a:lnTo>
                  <a:lnTo>
                    <a:pt x="212471" y="361950"/>
                  </a:lnTo>
                  <a:lnTo>
                    <a:pt x="149098" y="441325"/>
                  </a:lnTo>
                  <a:lnTo>
                    <a:pt x="0" y="609600"/>
                  </a:lnTo>
                  <a:lnTo>
                    <a:pt x="120523" y="558800"/>
                  </a:lnTo>
                  <a:lnTo>
                    <a:pt x="237871" y="504825"/>
                  </a:lnTo>
                  <a:lnTo>
                    <a:pt x="355219" y="447675"/>
                  </a:lnTo>
                  <a:lnTo>
                    <a:pt x="469392" y="393700"/>
                  </a:lnTo>
                  <a:lnTo>
                    <a:pt x="469392" y="0"/>
                  </a:lnTo>
                  <a:close/>
                </a:path>
              </a:pathLst>
            </a:custGeom>
            <a:solidFill>
              <a:srgbClr val="C7612A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bk object 18"/>
            <p:cNvSpPr/>
            <p:nvPr/>
          </p:nvSpPr>
          <p:spPr>
            <a:xfrm>
              <a:off x="8334756" y="853439"/>
              <a:ext cx="809244" cy="547115"/>
            </a:xfrm>
            <a:custGeom>
              <a:avLst/>
              <a:gdLst/>
              <a:ahLst/>
              <a:cxnLst/>
              <a:rect l="l" t="t" r="r" b="b"/>
              <a:pathLst>
                <a:path w="809244" h="547115">
                  <a:moveTo>
                    <a:pt x="809244" y="0"/>
                  </a:moveTo>
                  <a:lnTo>
                    <a:pt x="694944" y="54101"/>
                  </a:lnTo>
                  <a:lnTo>
                    <a:pt x="577596" y="111379"/>
                  </a:lnTo>
                  <a:lnTo>
                    <a:pt x="460121" y="165354"/>
                  </a:lnTo>
                  <a:lnTo>
                    <a:pt x="339598" y="216281"/>
                  </a:lnTo>
                  <a:lnTo>
                    <a:pt x="263398" y="295783"/>
                  </a:lnTo>
                  <a:lnTo>
                    <a:pt x="180848" y="378587"/>
                  </a:lnTo>
                  <a:lnTo>
                    <a:pt x="95250" y="461263"/>
                  </a:lnTo>
                  <a:lnTo>
                    <a:pt x="0" y="547115"/>
                  </a:lnTo>
                  <a:lnTo>
                    <a:pt x="809244" y="547115"/>
                  </a:lnTo>
                  <a:lnTo>
                    <a:pt x="809244" y="0"/>
                  </a:lnTo>
                  <a:close/>
                </a:path>
              </a:pathLst>
            </a:custGeom>
            <a:solidFill>
              <a:srgbClr val="A3372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bk object 20"/>
            <p:cNvSpPr/>
            <p:nvPr/>
          </p:nvSpPr>
          <p:spPr>
            <a:xfrm>
              <a:off x="7813547" y="1069847"/>
              <a:ext cx="861059" cy="330707"/>
            </a:xfrm>
            <a:custGeom>
              <a:avLst/>
              <a:gdLst/>
              <a:ahLst/>
              <a:cxnLst/>
              <a:rect l="l" t="t" r="r" b="b"/>
              <a:pathLst>
                <a:path w="861059" h="330707">
                  <a:moveTo>
                    <a:pt x="861059" y="0"/>
                  </a:moveTo>
                  <a:lnTo>
                    <a:pt x="654557" y="85851"/>
                  </a:lnTo>
                  <a:lnTo>
                    <a:pt x="0" y="330707"/>
                  </a:lnTo>
                  <a:lnTo>
                    <a:pt x="521080" y="330707"/>
                  </a:lnTo>
                  <a:lnTo>
                    <a:pt x="616457" y="244855"/>
                  </a:lnTo>
                  <a:lnTo>
                    <a:pt x="702182" y="162178"/>
                  </a:lnTo>
                  <a:lnTo>
                    <a:pt x="784859" y="79501"/>
                  </a:lnTo>
                  <a:lnTo>
                    <a:pt x="861059" y="0"/>
                  </a:lnTo>
                  <a:close/>
                </a:path>
              </a:pathLst>
            </a:custGeom>
            <a:solidFill>
              <a:srgbClr val="C7612A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050809"/>
                </a:solidFill>
                <a:latin typeface="Arial"/>
                <a:cs typeface="Arial"/>
              </a:rPr>
              <a:t>‹#›</a:t>
            </a:fld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050809"/>
                </a:solidFill>
                <a:latin typeface="Arial"/>
                <a:cs typeface="Arial"/>
              </a:rPr>
              <a:t>‹#›</a:t>
            </a:fld>
            <a:endParaRPr sz="1200">
              <a:latin typeface="Arial"/>
              <a:cs typeface="Arial"/>
            </a:endParaRPr>
          </a:p>
        </p:txBody>
      </p:sp>
      <p:sp>
        <p:nvSpPr>
          <p:cNvPr id="12" name="object 16"/>
          <p:cNvSpPr/>
          <p:nvPr userDrawn="1"/>
        </p:nvSpPr>
        <p:spPr>
          <a:xfrm>
            <a:off x="0" y="6077710"/>
            <a:ext cx="9143999" cy="780286"/>
          </a:xfrm>
          <a:custGeom>
            <a:avLst/>
            <a:gdLst/>
            <a:ahLst/>
            <a:cxnLst/>
            <a:rect l="l" t="t" r="r" b="b"/>
            <a:pathLst>
              <a:path w="9143999" h="780286">
                <a:moveTo>
                  <a:pt x="9143999" y="0"/>
                </a:moveTo>
                <a:lnTo>
                  <a:pt x="0" y="0"/>
                </a:lnTo>
                <a:lnTo>
                  <a:pt x="0" y="780286"/>
                </a:lnTo>
                <a:lnTo>
                  <a:pt x="9143999" y="780286"/>
                </a:lnTo>
                <a:lnTo>
                  <a:pt x="91439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6"/>
          <p:cNvSpPr/>
          <p:nvPr userDrawn="1"/>
        </p:nvSpPr>
        <p:spPr>
          <a:xfrm>
            <a:off x="-1" y="-9413"/>
            <a:ext cx="9143999" cy="780286"/>
          </a:xfrm>
          <a:custGeom>
            <a:avLst/>
            <a:gdLst/>
            <a:ahLst/>
            <a:cxnLst/>
            <a:rect l="l" t="t" r="r" b="b"/>
            <a:pathLst>
              <a:path w="9143999" h="780286">
                <a:moveTo>
                  <a:pt x="9143999" y="0"/>
                </a:moveTo>
                <a:lnTo>
                  <a:pt x="0" y="0"/>
                </a:lnTo>
                <a:lnTo>
                  <a:pt x="0" y="780286"/>
                </a:lnTo>
                <a:lnTo>
                  <a:pt x="9143999" y="780286"/>
                </a:lnTo>
                <a:lnTo>
                  <a:pt x="91439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Holder 3"/>
          <p:cNvSpPr>
            <a:spLocks noGrp="1"/>
          </p:cNvSpPr>
          <p:nvPr>
            <p:ph type="body" idx="1"/>
          </p:nvPr>
        </p:nvSpPr>
        <p:spPr>
          <a:xfrm>
            <a:off x="499567" y="1201147"/>
            <a:ext cx="8066024" cy="4125894"/>
          </a:xfrm>
        </p:spPr>
        <p:txBody>
          <a:bodyPr lIns="0" tIns="0" rIns="0" bIns="0"/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15" name="Holder 2"/>
          <p:cNvSpPr>
            <a:spLocks noGrp="1"/>
          </p:cNvSpPr>
          <p:nvPr>
            <p:ph type="title"/>
          </p:nvPr>
        </p:nvSpPr>
        <p:spPr>
          <a:xfrm>
            <a:off x="431800" y="219745"/>
            <a:ext cx="8258047" cy="496284"/>
          </a:xfrm>
        </p:spPr>
        <p:txBody>
          <a:bodyPr lIns="0" tIns="0" r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5368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0" y="0"/>
            <a:ext cx="9144000" cy="1400555"/>
            <a:chOff x="0" y="0"/>
            <a:chExt cx="9144000" cy="1400555"/>
          </a:xfrm>
        </p:grpSpPr>
        <p:sp>
          <p:nvSpPr>
            <p:cNvPr id="10" name="bk object 16"/>
            <p:cNvSpPr/>
            <p:nvPr/>
          </p:nvSpPr>
          <p:spPr>
            <a:xfrm>
              <a:off x="0" y="0"/>
              <a:ext cx="9144000" cy="1400555"/>
            </a:xfrm>
            <a:custGeom>
              <a:avLst/>
              <a:gdLst/>
              <a:ahLst/>
              <a:cxnLst/>
              <a:rect l="l" t="t" r="r" b="b"/>
              <a:pathLst>
                <a:path w="9144000" h="1400555">
                  <a:moveTo>
                    <a:pt x="0" y="1400555"/>
                  </a:moveTo>
                  <a:lnTo>
                    <a:pt x="9144000" y="1400555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400555"/>
                  </a:lnTo>
                  <a:close/>
                </a:path>
              </a:pathLst>
            </a:custGeom>
            <a:solidFill>
              <a:srgbClr val="E27E1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bk object 17"/>
            <p:cNvSpPr/>
            <p:nvPr/>
          </p:nvSpPr>
          <p:spPr>
            <a:xfrm>
              <a:off x="8674607" y="469391"/>
              <a:ext cx="469392" cy="609600"/>
            </a:xfrm>
            <a:custGeom>
              <a:avLst/>
              <a:gdLst/>
              <a:ahLst/>
              <a:cxnLst/>
              <a:rect l="l" t="t" r="r" b="b"/>
              <a:pathLst>
                <a:path w="469392" h="609600">
                  <a:moveTo>
                    <a:pt x="469392" y="0"/>
                  </a:moveTo>
                  <a:lnTo>
                    <a:pt x="380619" y="136525"/>
                  </a:lnTo>
                  <a:lnTo>
                    <a:pt x="329819" y="209550"/>
                  </a:lnTo>
                  <a:lnTo>
                    <a:pt x="272796" y="285750"/>
                  </a:lnTo>
                  <a:lnTo>
                    <a:pt x="212471" y="361950"/>
                  </a:lnTo>
                  <a:lnTo>
                    <a:pt x="149098" y="441325"/>
                  </a:lnTo>
                  <a:lnTo>
                    <a:pt x="0" y="609600"/>
                  </a:lnTo>
                  <a:lnTo>
                    <a:pt x="120523" y="558800"/>
                  </a:lnTo>
                  <a:lnTo>
                    <a:pt x="237871" y="504825"/>
                  </a:lnTo>
                  <a:lnTo>
                    <a:pt x="355219" y="447675"/>
                  </a:lnTo>
                  <a:lnTo>
                    <a:pt x="469392" y="393700"/>
                  </a:lnTo>
                  <a:lnTo>
                    <a:pt x="469392" y="0"/>
                  </a:lnTo>
                  <a:close/>
                </a:path>
              </a:pathLst>
            </a:custGeom>
            <a:solidFill>
              <a:srgbClr val="C7612A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bk object 18"/>
            <p:cNvSpPr/>
            <p:nvPr/>
          </p:nvSpPr>
          <p:spPr>
            <a:xfrm>
              <a:off x="8334756" y="853439"/>
              <a:ext cx="809244" cy="547115"/>
            </a:xfrm>
            <a:custGeom>
              <a:avLst/>
              <a:gdLst/>
              <a:ahLst/>
              <a:cxnLst/>
              <a:rect l="l" t="t" r="r" b="b"/>
              <a:pathLst>
                <a:path w="809244" h="547115">
                  <a:moveTo>
                    <a:pt x="809244" y="0"/>
                  </a:moveTo>
                  <a:lnTo>
                    <a:pt x="694944" y="54101"/>
                  </a:lnTo>
                  <a:lnTo>
                    <a:pt x="577596" y="111379"/>
                  </a:lnTo>
                  <a:lnTo>
                    <a:pt x="460121" y="165354"/>
                  </a:lnTo>
                  <a:lnTo>
                    <a:pt x="339598" y="216281"/>
                  </a:lnTo>
                  <a:lnTo>
                    <a:pt x="263398" y="295783"/>
                  </a:lnTo>
                  <a:lnTo>
                    <a:pt x="180848" y="378587"/>
                  </a:lnTo>
                  <a:lnTo>
                    <a:pt x="95250" y="461263"/>
                  </a:lnTo>
                  <a:lnTo>
                    <a:pt x="0" y="547115"/>
                  </a:lnTo>
                  <a:lnTo>
                    <a:pt x="809244" y="547115"/>
                  </a:lnTo>
                  <a:lnTo>
                    <a:pt x="809244" y="0"/>
                  </a:lnTo>
                  <a:close/>
                </a:path>
              </a:pathLst>
            </a:custGeom>
            <a:solidFill>
              <a:srgbClr val="A3372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bk object 20"/>
            <p:cNvSpPr/>
            <p:nvPr/>
          </p:nvSpPr>
          <p:spPr>
            <a:xfrm>
              <a:off x="7813547" y="1069847"/>
              <a:ext cx="861059" cy="330707"/>
            </a:xfrm>
            <a:custGeom>
              <a:avLst/>
              <a:gdLst/>
              <a:ahLst/>
              <a:cxnLst/>
              <a:rect l="l" t="t" r="r" b="b"/>
              <a:pathLst>
                <a:path w="861059" h="330707">
                  <a:moveTo>
                    <a:pt x="861059" y="0"/>
                  </a:moveTo>
                  <a:lnTo>
                    <a:pt x="654557" y="85851"/>
                  </a:lnTo>
                  <a:lnTo>
                    <a:pt x="0" y="330707"/>
                  </a:lnTo>
                  <a:lnTo>
                    <a:pt x="521080" y="330707"/>
                  </a:lnTo>
                  <a:lnTo>
                    <a:pt x="616457" y="244855"/>
                  </a:lnTo>
                  <a:lnTo>
                    <a:pt x="702182" y="162178"/>
                  </a:lnTo>
                  <a:lnTo>
                    <a:pt x="784859" y="79501"/>
                  </a:lnTo>
                  <a:lnTo>
                    <a:pt x="861059" y="0"/>
                  </a:lnTo>
                  <a:close/>
                </a:path>
              </a:pathLst>
            </a:custGeom>
            <a:solidFill>
              <a:srgbClr val="C7612A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050809"/>
                </a:solidFill>
                <a:latin typeface="Arial"/>
                <a:cs typeface="Arial"/>
              </a:rPr>
              <a:t>‹#›</a:t>
            </a:fld>
            <a:endParaRPr sz="1200">
              <a:latin typeface="Arial"/>
              <a:cs typeface="Arial"/>
            </a:endParaRPr>
          </a:p>
        </p:txBody>
      </p:sp>
      <p:sp>
        <p:nvSpPr>
          <p:cNvPr id="12" name="object 16"/>
          <p:cNvSpPr/>
          <p:nvPr userDrawn="1"/>
        </p:nvSpPr>
        <p:spPr>
          <a:xfrm>
            <a:off x="0" y="6077714"/>
            <a:ext cx="9143999" cy="780286"/>
          </a:xfrm>
          <a:custGeom>
            <a:avLst/>
            <a:gdLst/>
            <a:ahLst/>
            <a:cxnLst/>
            <a:rect l="l" t="t" r="r" b="b"/>
            <a:pathLst>
              <a:path w="9143999" h="780286">
                <a:moveTo>
                  <a:pt x="9143999" y="0"/>
                </a:moveTo>
                <a:lnTo>
                  <a:pt x="0" y="0"/>
                </a:lnTo>
                <a:lnTo>
                  <a:pt x="0" y="780286"/>
                </a:lnTo>
                <a:lnTo>
                  <a:pt x="9143999" y="780286"/>
                </a:lnTo>
                <a:lnTo>
                  <a:pt x="91439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6"/>
          <p:cNvSpPr/>
          <p:nvPr userDrawn="1"/>
        </p:nvSpPr>
        <p:spPr>
          <a:xfrm>
            <a:off x="-1" y="-9413"/>
            <a:ext cx="9143999" cy="780286"/>
          </a:xfrm>
          <a:custGeom>
            <a:avLst/>
            <a:gdLst/>
            <a:ahLst/>
            <a:cxnLst/>
            <a:rect l="l" t="t" r="r" b="b"/>
            <a:pathLst>
              <a:path w="9143999" h="780286">
                <a:moveTo>
                  <a:pt x="9143999" y="0"/>
                </a:moveTo>
                <a:lnTo>
                  <a:pt x="0" y="0"/>
                </a:lnTo>
                <a:lnTo>
                  <a:pt x="0" y="780286"/>
                </a:lnTo>
                <a:lnTo>
                  <a:pt x="9143999" y="780286"/>
                </a:lnTo>
                <a:lnTo>
                  <a:pt x="91439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Holder 3"/>
          <p:cNvSpPr>
            <a:spLocks noGrp="1"/>
          </p:cNvSpPr>
          <p:nvPr>
            <p:ph type="body" idx="1"/>
          </p:nvPr>
        </p:nvSpPr>
        <p:spPr>
          <a:xfrm>
            <a:off x="499567" y="1201147"/>
            <a:ext cx="8066024" cy="4125894"/>
          </a:xfrm>
        </p:spPr>
        <p:txBody>
          <a:bodyPr lIns="0" tIns="0" rIns="0" bIns="0"/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17" name="Holder 2"/>
          <p:cNvSpPr>
            <a:spLocks noGrp="1"/>
          </p:cNvSpPr>
          <p:nvPr>
            <p:ph type="title"/>
          </p:nvPr>
        </p:nvSpPr>
        <p:spPr>
          <a:xfrm>
            <a:off x="442974" y="289369"/>
            <a:ext cx="8258047" cy="496284"/>
          </a:xfrm>
        </p:spPr>
        <p:txBody>
          <a:bodyPr lIns="0" tIns="0" r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70672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0" y="5485638"/>
            <a:ext cx="9144000" cy="1400555"/>
            <a:chOff x="0" y="0"/>
            <a:chExt cx="9144000" cy="1400555"/>
          </a:xfrm>
        </p:grpSpPr>
        <p:sp>
          <p:nvSpPr>
            <p:cNvPr id="10" name="bk object 16"/>
            <p:cNvSpPr/>
            <p:nvPr/>
          </p:nvSpPr>
          <p:spPr>
            <a:xfrm>
              <a:off x="0" y="0"/>
              <a:ext cx="9144000" cy="1400555"/>
            </a:xfrm>
            <a:custGeom>
              <a:avLst/>
              <a:gdLst/>
              <a:ahLst/>
              <a:cxnLst/>
              <a:rect l="l" t="t" r="r" b="b"/>
              <a:pathLst>
                <a:path w="9144000" h="1400555">
                  <a:moveTo>
                    <a:pt x="0" y="1400555"/>
                  </a:moveTo>
                  <a:lnTo>
                    <a:pt x="9144000" y="1400555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400555"/>
                  </a:lnTo>
                  <a:close/>
                </a:path>
              </a:pathLst>
            </a:custGeom>
            <a:solidFill>
              <a:srgbClr val="E27E1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bk object 17"/>
            <p:cNvSpPr/>
            <p:nvPr/>
          </p:nvSpPr>
          <p:spPr>
            <a:xfrm>
              <a:off x="8674607" y="469391"/>
              <a:ext cx="469392" cy="609600"/>
            </a:xfrm>
            <a:custGeom>
              <a:avLst/>
              <a:gdLst/>
              <a:ahLst/>
              <a:cxnLst/>
              <a:rect l="l" t="t" r="r" b="b"/>
              <a:pathLst>
                <a:path w="469392" h="609600">
                  <a:moveTo>
                    <a:pt x="469392" y="0"/>
                  </a:moveTo>
                  <a:lnTo>
                    <a:pt x="380619" y="136525"/>
                  </a:lnTo>
                  <a:lnTo>
                    <a:pt x="329819" y="209550"/>
                  </a:lnTo>
                  <a:lnTo>
                    <a:pt x="272796" y="285750"/>
                  </a:lnTo>
                  <a:lnTo>
                    <a:pt x="212471" y="361950"/>
                  </a:lnTo>
                  <a:lnTo>
                    <a:pt x="149098" y="441325"/>
                  </a:lnTo>
                  <a:lnTo>
                    <a:pt x="0" y="609600"/>
                  </a:lnTo>
                  <a:lnTo>
                    <a:pt x="120523" y="558800"/>
                  </a:lnTo>
                  <a:lnTo>
                    <a:pt x="237871" y="504825"/>
                  </a:lnTo>
                  <a:lnTo>
                    <a:pt x="355219" y="447675"/>
                  </a:lnTo>
                  <a:lnTo>
                    <a:pt x="469392" y="393700"/>
                  </a:lnTo>
                  <a:lnTo>
                    <a:pt x="469392" y="0"/>
                  </a:lnTo>
                  <a:close/>
                </a:path>
              </a:pathLst>
            </a:custGeom>
            <a:solidFill>
              <a:srgbClr val="C7612A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bk object 18"/>
            <p:cNvSpPr/>
            <p:nvPr/>
          </p:nvSpPr>
          <p:spPr>
            <a:xfrm>
              <a:off x="8334756" y="853439"/>
              <a:ext cx="809244" cy="547115"/>
            </a:xfrm>
            <a:custGeom>
              <a:avLst/>
              <a:gdLst/>
              <a:ahLst/>
              <a:cxnLst/>
              <a:rect l="l" t="t" r="r" b="b"/>
              <a:pathLst>
                <a:path w="809244" h="547115">
                  <a:moveTo>
                    <a:pt x="809244" y="0"/>
                  </a:moveTo>
                  <a:lnTo>
                    <a:pt x="694944" y="54101"/>
                  </a:lnTo>
                  <a:lnTo>
                    <a:pt x="577596" y="111379"/>
                  </a:lnTo>
                  <a:lnTo>
                    <a:pt x="460121" y="165354"/>
                  </a:lnTo>
                  <a:lnTo>
                    <a:pt x="339598" y="216281"/>
                  </a:lnTo>
                  <a:lnTo>
                    <a:pt x="263398" y="295783"/>
                  </a:lnTo>
                  <a:lnTo>
                    <a:pt x="180848" y="378587"/>
                  </a:lnTo>
                  <a:lnTo>
                    <a:pt x="95250" y="461263"/>
                  </a:lnTo>
                  <a:lnTo>
                    <a:pt x="0" y="547115"/>
                  </a:lnTo>
                  <a:lnTo>
                    <a:pt x="809244" y="547115"/>
                  </a:lnTo>
                  <a:lnTo>
                    <a:pt x="809244" y="0"/>
                  </a:lnTo>
                  <a:close/>
                </a:path>
              </a:pathLst>
            </a:custGeom>
            <a:solidFill>
              <a:srgbClr val="A3372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bk object 20"/>
            <p:cNvSpPr/>
            <p:nvPr/>
          </p:nvSpPr>
          <p:spPr>
            <a:xfrm>
              <a:off x="7813547" y="1069847"/>
              <a:ext cx="861059" cy="330707"/>
            </a:xfrm>
            <a:custGeom>
              <a:avLst/>
              <a:gdLst/>
              <a:ahLst/>
              <a:cxnLst/>
              <a:rect l="l" t="t" r="r" b="b"/>
              <a:pathLst>
                <a:path w="861059" h="330707">
                  <a:moveTo>
                    <a:pt x="861059" y="0"/>
                  </a:moveTo>
                  <a:lnTo>
                    <a:pt x="654557" y="85851"/>
                  </a:lnTo>
                  <a:lnTo>
                    <a:pt x="0" y="330707"/>
                  </a:lnTo>
                  <a:lnTo>
                    <a:pt x="521080" y="330707"/>
                  </a:lnTo>
                  <a:lnTo>
                    <a:pt x="616457" y="244855"/>
                  </a:lnTo>
                  <a:lnTo>
                    <a:pt x="702182" y="162178"/>
                  </a:lnTo>
                  <a:lnTo>
                    <a:pt x="784859" y="79501"/>
                  </a:lnTo>
                  <a:lnTo>
                    <a:pt x="861059" y="0"/>
                  </a:lnTo>
                  <a:close/>
                </a:path>
              </a:pathLst>
            </a:custGeom>
            <a:solidFill>
              <a:srgbClr val="C7612A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050809"/>
                </a:solidFill>
                <a:latin typeface="Arial"/>
                <a:cs typeface="Arial"/>
              </a:rPr>
              <a:t>‹#›</a:t>
            </a:fld>
            <a:endParaRPr sz="1200">
              <a:latin typeface="Arial"/>
              <a:cs typeface="Arial"/>
            </a:endParaRPr>
          </a:p>
        </p:txBody>
      </p:sp>
      <p:sp>
        <p:nvSpPr>
          <p:cNvPr id="14" name="Holder 3"/>
          <p:cNvSpPr>
            <a:spLocks noGrp="1"/>
          </p:cNvSpPr>
          <p:nvPr>
            <p:ph type="body" idx="1"/>
          </p:nvPr>
        </p:nvSpPr>
        <p:spPr>
          <a:xfrm>
            <a:off x="499567" y="1201147"/>
            <a:ext cx="8066024" cy="4125894"/>
          </a:xfrm>
        </p:spPr>
        <p:txBody>
          <a:bodyPr lIns="0" tIns="0" rIns="0" bIns="0"/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17" name="Holder 2"/>
          <p:cNvSpPr>
            <a:spLocks noGrp="1"/>
          </p:cNvSpPr>
          <p:nvPr>
            <p:ph type="title"/>
          </p:nvPr>
        </p:nvSpPr>
        <p:spPr>
          <a:xfrm>
            <a:off x="506824" y="5937774"/>
            <a:ext cx="8258047" cy="496284"/>
          </a:xfrm>
        </p:spPr>
        <p:txBody>
          <a:bodyPr lIns="0" tIns="0" r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81983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674607" y="469391"/>
            <a:ext cx="469392" cy="609600"/>
          </a:xfrm>
          <a:custGeom>
            <a:avLst/>
            <a:gdLst/>
            <a:ahLst/>
            <a:cxnLst/>
            <a:rect l="l" t="t" r="r" b="b"/>
            <a:pathLst>
              <a:path w="469392" h="609600">
                <a:moveTo>
                  <a:pt x="469392" y="0"/>
                </a:moveTo>
                <a:lnTo>
                  <a:pt x="380619" y="136525"/>
                </a:lnTo>
                <a:lnTo>
                  <a:pt x="329819" y="209550"/>
                </a:lnTo>
                <a:lnTo>
                  <a:pt x="272796" y="285750"/>
                </a:lnTo>
                <a:lnTo>
                  <a:pt x="212471" y="361950"/>
                </a:lnTo>
                <a:lnTo>
                  <a:pt x="149098" y="441325"/>
                </a:lnTo>
                <a:lnTo>
                  <a:pt x="0" y="609600"/>
                </a:lnTo>
                <a:lnTo>
                  <a:pt x="120523" y="558800"/>
                </a:lnTo>
                <a:lnTo>
                  <a:pt x="237871" y="504825"/>
                </a:lnTo>
                <a:lnTo>
                  <a:pt x="355219" y="447675"/>
                </a:lnTo>
                <a:lnTo>
                  <a:pt x="469392" y="393700"/>
                </a:lnTo>
                <a:lnTo>
                  <a:pt x="469392" y="0"/>
                </a:lnTo>
                <a:close/>
              </a:path>
            </a:pathLst>
          </a:custGeom>
          <a:solidFill>
            <a:srgbClr val="C7612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334756" y="853439"/>
            <a:ext cx="809244" cy="547115"/>
          </a:xfrm>
          <a:custGeom>
            <a:avLst/>
            <a:gdLst/>
            <a:ahLst/>
            <a:cxnLst/>
            <a:rect l="l" t="t" r="r" b="b"/>
            <a:pathLst>
              <a:path w="809244" h="547115">
                <a:moveTo>
                  <a:pt x="809244" y="0"/>
                </a:moveTo>
                <a:lnTo>
                  <a:pt x="694944" y="54101"/>
                </a:lnTo>
                <a:lnTo>
                  <a:pt x="577596" y="111379"/>
                </a:lnTo>
                <a:lnTo>
                  <a:pt x="460121" y="165354"/>
                </a:lnTo>
                <a:lnTo>
                  <a:pt x="339598" y="216281"/>
                </a:lnTo>
                <a:lnTo>
                  <a:pt x="263398" y="295783"/>
                </a:lnTo>
                <a:lnTo>
                  <a:pt x="180848" y="378587"/>
                </a:lnTo>
                <a:lnTo>
                  <a:pt x="95250" y="461263"/>
                </a:lnTo>
                <a:lnTo>
                  <a:pt x="0" y="547115"/>
                </a:lnTo>
                <a:lnTo>
                  <a:pt x="809244" y="547115"/>
                </a:lnTo>
                <a:lnTo>
                  <a:pt x="809244" y="0"/>
                </a:lnTo>
                <a:close/>
              </a:path>
            </a:pathLst>
          </a:custGeom>
          <a:solidFill>
            <a:srgbClr val="A3372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918704" y="5908547"/>
            <a:ext cx="908303" cy="609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813547" y="1069847"/>
            <a:ext cx="861059" cy="330707"/>
          </a:xfrm>
          <a:custGeom>
            <a:avLst/>
            <a:gdLst/>
            <a:ahLst/>
            <a:cxnLst/>
            <a:rect l="l" t="t" r="r" b="b"/>
            <a:pathLst>
              <a:path w="861059" h="330707">
                <a:moveTo>
                  <a:pt x="861059" y="0"/>
                </a:moveTo>
                <a:lnTo>
                  <a:pt x="654557" y="85851"/>
                </a:lnTo>
                <a:lnTo>
                  <a:pt x="0" y="330707"/>
                </a:lnTo>
                <a:lnTo>
                  <a:pt x="521080" y="330707"/>
                </a:lnTo>
                <a:lnTo>
                  <a:pt x="616457" y="244855"/>
                </a:lnTo>
                <a:lnTo>
                  <a:pt x="702182" y="162178"/>
                </a:lnTo>
                <a:lnTo>
                  <a:pt x="784859" y="79501"/>
                </a:lnTo>
                <a:lnTo>
                  <a:pt x="861059" y="0"/>
                </a:lnTo>
                <a:close/>
              </a:path>
            </a:pathLst>
          </a:custGeom>
          <a:solidFill>
            <a:srgbClr val="C7612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050809"/>
                </a:solidFill>
                <a:latin typeface="Arial"/>
                <a:cs typeface="Arial"/>
              </a:rPr>
              <a:t>‹#›</a:t>
            </a:fld>
            <a:endParaRPr sz="1200">
              <a:latin typeface="Arial"/>
              <a:cs typeface="Arial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0"/>
            <a:ext cx="9144000" cy="1400555"/>
            <a:chOff x="0" y="0"/>
            <a:chExt cx="9144000" cy="1400555"/>
          </a:xfrm>
        </p:grpSpPr>
        <p:sp>
          <p:nvSpPr>
            <p:cNvPr id="10" name="bk object 16"/>
            <p:cNvSpPr/>
            <p:nvPr/>
          </p:nvSpPr>
          <p:spPr>
            <a:xfrm>
              <a:off x="0" y="0"/>
              <a:ext cx="9144000" cy="1400555"/>
            </a:xfrm>
            <a:custGeom>
              <a:avLst/>
              <a:gdLst/>
              <a:ahLst/>
              <a:cxnLst/>
              <a:rect l="l" t="t" r="r" b="b"/>
              <a:pathLst>
                <a:path w="9144000" h="1400555">
                  <a:moveTo>
                    <a:pt x="0" y="1400555"/>
                  </a:moveTo>
                  <a:lnTo>
                    <a:pt x="9144000" y="1400555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400555"/>
                  </a:lnTo>
                  <a:close/>
                </a:path>
              </a:pathLst>
            </a:custGeom>
            <a:solidFill>
              <a:srgbClr val="E27E1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bk object 17"/>
            <p:cNvSpPr/>
            <p:nvPr/>
          </p:nvSpPr>
          <p:spPr>
            <a:xfrm>
              <a:off x="8674607" y="469391"/>
              <a:ext cx="469392" cy="609600"/>
            </a:xfrm>
            <a:custGeom>
              <a:avLst/>
              <a:gdLst/>
              <a:ahLst/>
              <a:cxnLst/>
              <a:rect l="l" t="t" r="r" b="b"/>
              <a:pathLst>
                <a:path w="469392" h="609600">
                  <a:moveTo>
                    <a:pt x="469392" y="0"/>
                  </a:moveTo>
                  <a:lnTo>
                    <a:pt x="380619" y="136525"/>
                  </a:lnTo>
                  <a:lnTo>
                    <a:pt x="329819" y="209550"/>
                  </a:lnTo>
                  <a:lnTo>
                    <a:pt x="272796" y="285750"/>
                  </a:lnTo>
                  <a:lnTo>
                    <a:pt x="212471" y="361950"/>
                  </a:lnTo>
                  <a:lnTo>
                    <a:pt x="149098" y="441325"/>
                  </a:lnTo>
                  <a:lnTo>
                    <a:pt x="0" y="609600"/>
                  </a:lnTo>
                  <a:lnTo>
                    <a:pt x="120523" y="558800"/>
                  </a:lnTo>
                  <a:lnTo>
                    <a:pt x="237871" y="504825"/>
                  </a:lnTo>
                  <a:lnTo>
                    <a:pt x="355219" y="447675"/>
                  </a:lnTo>
                  <a:lnTo>
                    <a:pt x="469392" y="393700"/>
                  </a:lnTo>
                  <a:lnTo>
                    <a:pt x="469392" y="0"/>
                  </a:lnTo>
                  <a:close/>
                </a:path>
              </a:pathLst>
            </a:custGeom>
            <a:solidFill>
              <a:srgbClr val="C7612A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bk object 18"/>
            <p:cNvSpPr/>
            <p:nvPr/>
          </p:nvSpPr>
          <p:spPr>
            <a:xfrm>
              <a:off x="8334756" y="853439"/>
              <a:ext cx="809244" cy="547115"/>
            </a:xfrm>
            <a:custGeom>
              <a:avLst/>
              <a:gdLst/>
              <a:ahLst/>
              <a:cxnLst/>
              <a:rect l="l" t="t" r="r" b="b"/>
              <a:pathLst>
                <a:path w="809244" h="547115">
                  <a:moveTo>
                    <a:pt x="809244" y="0"/>
                  </a:moveTo>
                  <a:lnTo>
                    <a:pt x="694944" y="54101"/>
                  </a:lnTo>
                  <a:lnTo>
                    <a:pt x="577596" y="111379"/>
                  </a:lnTo>
                  <a:lnTo>
                    <a:pt x="460121" y="165354"/>
                  </a:lnTo>
                  <a:lnTo>
                    <a:pt x="339598" y="216281"/>
                  </a:lnTo>
                  <a:lnTo>
                    <a:pt x="263398" y="295783"/>
                  </a:lnTo>
                  <a:lnTo>
                    <a:pt x="180848" y="378587"/>
                  </a:lnTo>
                  <a:lnTo>
                    <a:pt x="95250" y="461263"/>
                  </a:lnTo>
                  <a:lnTo>
                    <a:pt x="0" y="547115"/>
                  </a:lnTo>
                  <a:lnTo>
                    <a:pt x="809244" y="547115"/>
                  </a:lnTo>
                  <a:lnTo>
                    <a:pt x="809244" y="0"/>
                  </a:lnTo>
                  <a:close/>
                </a:path>
              </a:pathLst>
            </a:custGeom>
            <a:solidFill>
              <a:srgbClr val="A3372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bk object 20"/>
            <p:cNvSpPr/>
            <p:nvPr/>
          </p:nvSpPr>
          <p:spPr>
            <a:xfrm>
              <a:off x="7813547" y="1069847"/>
              <a:ext cx="861059" cy="330707"/>
            </a:xfrm>
            <a:custGeom>
              <a:avLst/>
              <a:gdLst/>
              <a:ahLst/>
              <a:cxnLst/>
              <a:rect l="l" t="t" r="r" b="b"/>
              <a:pathLst>
                <a:path w="861059" h="330707">
                  <a:moveTo>
                    <a:pt x="861059" y="0"/>
                  </a:moveTo>
                  <a:lnTo>
                    <a:pt x="654557" y="85851"/>
                  </a:lnTo>
                  <a:lnTo>
                    <a:pt x="0" y="330707"/>
                  </a:lnTo>
                  <a:lnTo>
                    <a:pt x="521080" y="330707"/>
                  </a:lnTo>
                  <a:lnTo>
                    <a:pt x="616457" y="244855"/>
                  </a:lnTo>
                  <a:lnTo>
                    <a:pt x="702182" y="162178"/>
                  </a:lnTo>
                  <a:lnTo>
                    <a:pt x="784859" y="79501"/>
                  </a:lnTo>
                  <a:lnTo>
                    <a:pt x="861059" y="0"/>
                  </a:lnTo>
                  <a:close/>
                </a:path>
              </a:pathLst>
            </a:custGeom>
            <a:solidFill>
              <a:srgbClr val="C7612A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4" name="Holder 2"/>
          <p:cNvSpPr>
            <a:spLocks noGrp="1"/>
          </p:cNvSpPr>
          <p:nvPr>
            <p:ph type="title"/>
          </p:nvPr>
        </p:nvSpPr>
        <p:spPr>
          <a:xfrm>
            <a:off x="442976" y="466597"/>
            <a:ext cx="8258047" cy="496284"/>
          </a:xfrm>
        </p:spPr>
        <p:txBody>
          <a:bodyPr lIns="0" tIns="0" r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Holder 2"/>
          <p:cNvSpPr>
            <a:spLocks noGrp="1"/>
          </p:cNvSpPr>
          <p:nvPr>
            <p:ph type="title"/>
          </p:nvPr>
        </p:nvSpPr>
        <p:spPr>
          <a:xfrm>
            <a:off x="442976" y="466597"/>
            <a:ext cx="8258047" cy="496284"/>
          </a:xfrm>
        </p:spPr>
        <p:txBody>
          <a:bodyPr lIns="0" tIns="0" rIns="0" bIns="0"/>
          <a:lstStyle>
            <a:lvl1pPr>
              <a:defRPr sz="4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880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2976" y="466597"/>
            <a:ext cx="8258047" cy="49628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8987" y="1914144"/>
            <a:ext cx="8066024" cy="412589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31800" y="6345631"/>
            <a:ext cx="135534" cy="19400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050809"/>
                </a:solidFill>
                <a:latin typeface="Arial"/>
                <a:cs typeface="Arial"/>
              </a:rPr>
              <a:t>‹#›</a:t>
            </a:fld>
            <a:endParaRPr sz="1200">
              <a:latin typeface="Arial"/>
              <a:cs typeface="Arial"/>
            </a:endParaRPr>
          </a:p>
        </p:txBody>
      </p:sp>
      <p:sp>
        <p:nvSpPr>
          <p:cNvPr id="8" name="bk object 19"/>
          <p:cNvSpPr/>
          <p:nvPr userDrawn="1"/>
        </p:nvSpPr>
        <p:spPr>
          <a:xfrm>
            <a:off x="7918704" y="5908547"/>
            <a:ext cx="908303" cy="6096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5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 descr="image of five happy children at school"/>
          <p:cNvGrpSpPr/>
          <p:nvPr/>
        </p:nvGrpSpPr>
        <p:grpSpPr>
          <a:xfrm>
            <a:off x="0" y="2"/>
            <a:ext cx="9144000" cy="6857998"/>
            <a:chOff x="-10888" y="0"/>
            <a:chExt cx="9144000" cy="6857998"/>
          </a:xfrm>
        </p:grpSpPr>
        <p:sp>
          <p:nvSpPr>
            <p:cNvPr id="7" name="object 7" descr="image of five happy children at school"/>
            <p:cNvSpPr/>
            <p:nvPr/>
          </p:nvSpPr>
          <p:spPr>
            <a:xfrm>
              <a:off x="-10887" y="0"/>
              <a:ext cx="9143999" cy="685799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-10888" y="5022263"/>
              <a:ext cx="9144000" cy="1400555"/>
              <a:chOff x="0" y="0"/>
              <a:chExt cx="9144000" cy="1400555"/>
            </a:xfrm>
          </p:grpSpPr>
          <p:sp>
            <p:nvSpPr>
              <p:cNvPr id="11" name="bk object 16"/>
              <p:cNvSpPr/>
              <p:nvPr/>
            </p:nvSpPr>
            <p:spPr>
              <a:xfrm>
                <a:off x="0" y="0"/>
                <a:ext cx="9144000" cy="1400555"/>
              </a:xfrm>
              <a:custGeom>
                <a:avLst/>
                <a:gdLst/>
                <a:ahLst/>
                <a:cxnLst/>
                <a:rect l="l" t="t" r="r" b="b"/>
                <a:pathLst>
                  <a:path w="9144000" h="1400555">
                    <a:moveTo>
                      <a:pt x="0" y="1400555"/>
                    </a:moveTo>
                    <a:lnTo>
                      <a:pt x="9144000" y="1400555"/>
                    </a:lnTo>
                    <a:lnTo>
                      <a:pt x="9144000" y="0"/>
                    </a:lnTo>
                    <a:lnTo>
                      <a:pt x="0" y="0"/>
                    </a:lnTo>
                    <a:lnTo>
                      <a:pt x="0" y="1400555"/>
                    </a:lnTo>
                    <a:close/>
                  </a:path>
                </a:pathLst>
              </a:custGeom>
              <a:solidFill>
                <a:srgbClr val="E27E1C"/>
              </a:solidFill>
            </p:spPr>
            <p:txBody>
              <a:bodyPr wrap="square" lIns="0" tIns="0" rIns="0" bIns="0" rtlCol="0">
                <a:noAutofit/>
              </a:bodyPr>
              <a:lstStyle/>
              <a:p>
                <a:endParaRPr/>
              </a:p>
            </p:txBody>
          </p:sp>
          <p:sp>
            <p:nvSpPr>
              <p:cNvPr id="14" name="bk object 17"/>
              <p:cNvSpPr/>
              <p:nvPr/>
            </p:nvSpPr>
            <p:spPr>
              <a:xfrm>
                <a:off x="8674607" y="469391"/>
                <a:ext cx="469392" cy="609600"/>
              </a:xfrm>
              <a:custGeom>
                <a:avLst/>
                <a:gdLst/>
                <a:ahLst/>
                <a:cxnLst/>
                <a:rect l="l" t="t" r="r" b="b"/>
                <a:pathLst>
                  <a:path w="469392" h="609600">
                    <a:moveTo>
                      <a:pt x="469392" y="0"/>
                    </a:moveTo>
                    <a:lnTo>
                      <a:pt x="380619" y="136525"/>
                    </a:lnTo>
                    <a:lnTo>
                      <a:pt x="329819" y="209550"/>
                    </a:lnTo>
                    <a:lnTo>
                      <a:pt x="272796" y="285750"/>
                    </a:lnTo>
                    <a:lnTo>
                      <a:pt x="212471" y="361950"/>
                    </a:lnTo>
                    <a:lnTo>
                      <a:pt x="149098" y="441325"/>
                    </a:lnTo>
                    <a:lnTo>
                      <a:pt x="0" y="609600"/>
                    </a:lnTo>
                    <a:lnTo>
                      <a:pt x="120523" y="558800"/>
                    </a:lnTo>
                    <a:lnTo>
                      <a:pt x="237871" y="504825"/>
                    </a:lnTo>
                    <a:lnTo>
                      <a:pt x="355219" y="447675"/>
                    </a:lnTo>
                    <a:lnTo>
                      <a:pt x="469392" y="393700"/>
                    </a:lnTo>
                    <a:lnTo>
                      <a:pt x="469392" y="0"/>
                    </a:lnTo>
                    <a:close/>
                  </a:path>
                </a:pathLst>
              </a:custGeom>
              <a:solidFill>
                <a:srgbClr val="C7612A"/>
              </a:solidFill>
            </p:spPr>
            <p:txBody>
              <a:bodyPr wrap="square" lIns="0" tIns="0" rIns="0" bIns="0" rtlCol="0">
                <a:noAutofit/>
              </a:bodyPr>
              <a:lstStyle/>
              <a:p>
                <a:endParaRPr/>
              </a:p>
            </p:txBody>
          </p:sp>
          <p:sp>
            <p:nvSpPr>
              <p:cNvPr id="15" name="bk object 18"/>
              <p:cNvSpPr/>
              <p:nvPr/>
            </p:nvSpPr>
            <p:spPr>
              <a:xfrm>
                <a:off x="8334756" y="853439"/>
                <a:ext cx="809244" cy="547115"/>
              </a:xfrm>
              <a:custGeom>
                <a:avLst/>
                <a:gdLst/>
                <a:ahLst/>
                <a:cxnLst/>
                <a:rect l="l" t="t" r="r" b="b"/>
                <a:pathLst>
                  <a:path w="809244" h="547115">
                    <a:moveTo>
                      <a:pt x="809244" y="0"/>
                    </a:moveTo>
                    <a:lnTo>
                      <a:pt x="694944" y="54101"/>
                    </a:lnTo>
                    <a:lnTo>
                      <a:pt x="577596" y="111379"/>
                    </a:lnTo>
                    <a:lnTo>
                      <a:pt x="460121" y="165354"/>
                    </a:lnTo>
                    <a:lnTo>
                      <a:pt x="339598" y="216281"/>
                    </a:lnTo>
                    <a:lnTo>
                      <a:pt x="263398" y="295783"/>
                    </a:lnTo>
                    <a:lnTo>
                      <a:pt x="180848" y="378587"/>
                    </a:lnTo>
                    <a:lnTo>
                      <a:pt x="95250" y="461263"/>
                    </a:lnTo>
                    <a:lnTo>
                      <a:pt x="0" y="547115"/>
                    </a:lnTo>
                    <a:lnTo>
                      <a:pt x="809244" y="547115"/>
                    </a:lnTo>
                    <a:lnTo>
                      <a:pt x="809244" y="0"/>
                    </a:lnTo>
                    <a:close/>
                  </a:path>
                </a:pathLst>
              </a:custGeom>
              <a:solidFill>
                <a:srgbClr val="A33722"/>
              </a:solidFill>
            </p:spPr>
            <p:txBody>
              <a:bodyPr wrap="square" lIns="0" tIns="0" rIns="0" bIns="0" rtlCol="0">
                <a:noAutofit/>
              </a:bodyPr>
              <a:lstStyle/>
              <a:p>
                <a:endParaRPr/>
              </a:p>
            </p:txBody>
          </p:sp>
          <p:sp>
            <p:nvSpPr>
              <p:cNvPr id="16" name="bk object 20"/>
              <p:cNvSpPr/>
              <p:nvPr/>
            </p:nvSpPr>
            <p:spPr>
              <a:xfrm>
                <a:off x="7813547" y="1069847"/>
                <a:ext cx="861059" cy="330707"/>
              </a:xfrm>
              <a:custGeom>
                <a:avLst/>
                <a:gdLst/>
                <a:ahLst/>
                <a:cxnLst/>
                <a:rect l="l" t="t" r="r" b="b"/>
                <a:pathLst>
                  <a:path w="861059" h="330707">
                    <a:moveTo>
                      <a:pt x="861059" y="0"/>
                    </a:moveTo>
                    <a:lnTo>
                      <a:pt x="654557" y="85851"/>
                    </a:lnTo>
                    <a:lnTo>
                      <a:pt x="0" y="330707"/>
                    </a:lnTo>
                    <a:lnTo>
                      <a:pt x="521080" y="330707"/>
                    </a:lnTo>
                    <a:lnTo>
                      <a:pt x="616457" y="244855"/>
                    </a:lnTo>
                    <a:lnTo>
                      <a:pt x="702182" y="162178"/>
                    </a:lnTo>
                    <a:lnTo>
                      <a:pt x="784859" y="79501"/>
                    </a:lnTo>
                    <a:lnTo>
                      <a:pt x="861059" y="0"/>
                    </a:lnTo>
                    <a:close/>
                  </a:path>
                </a:pathLst>
              </a:custGeom>
              <a:solidFill>
                <a:srgbClr val="C7612A"/>
              </a:solidFill>
            </p:spPr>
            <p:txBody>
              <a:bodyPr wrap="square" lIns="0" tIns="0" rIns="0" bIns="0" rtlCol="0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051833"/>
            <a:ext cx="7772400" cy="73936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Healthy School Environments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"/>
          </p:nvPr>
        </p:nvSpPr>
        <p:spPr>
          <a:xfrm>
            <a:off x="275845" y="5941123"/>
            <a:ext cx="5134355" cy="41627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May 5, 2016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976" y="466597"/>
            <a:ext cx="8548624" cy="496284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A Long Institutional History in Schools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8987" y="1914144"/>
            <a:ext cx="8066024" cy="471525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RWJF has a 30-year history of investment in schools.</a:t>
            </a:r>
          </a:p>
          <a:p>
            <a:pPr marL="0" indent="0">
              <a:buNone/>
            </a:pPr>
            <a:r>
              <a:rPr lang="en-US" dirty="0"/>
              <a:t>This includes:</a:t>
            </a:r>
          </a:p>
          <a:p>
            <a:pPr marL="469900" indent="-457200">
              <a:lnSpc>
                <a:spcPct val="100000"/>
              </a:lnSpc>
              <a:buClr>
                <a:srgbClr val="050809"/>
              </a:buClr>
              <a:buSzPct val="113636"/>
              <a:tabLst>
                <a:tab pos="354965" algn="l"/>
              </a:tabLst>
            </a:pPr>
            <a:r>
              <a:rPr lang="en-US" spc="-30" dirty="0">
                <a:solidFill>
                  <a:srgbClr val="050809"/>
                </a:solidFill>
                <a:cs typeface="Arial"/>
              </a:rPr>
              <a:t>M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ajor</a:t>
            </a:r>
            <a:r>
              <a:rPr lang="en-US" spc="2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expansions</a:t>
            </a:r>
            <a:r>
              <a:rPr lang="en-US" spc="2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of</a:t>
            </a:r>
            <a:r>
              <a:rPr lang="en-US" spc="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schoo</a:t>
            </a:r>
            <a:r>
              <a:rPr lang="en-US" spc="10" dirty="0">
                <a:solidFill>
                  <a:srgbClr val="050809"/>
                </a:solidFill>
                <a:cs typeface="Arial"/>
              </a:rPr>
              <a:t>l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-based</a:t>
            </a:r>
            <a:r>
              <a:rPr lang="en-US" spc="5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health</a:t>
            </a:r>
            <a:r>
              <a:rPr lang="en-US" spc="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clinics</a:t>
            </a:r>
            <a:r>
              <a:rPr lang="en-US" spc="10" dirty="0">
                <a:solidFill>
                  <a:srgbClr val="050809"/>
                </a:solidFill>
                <a:cs typeface="Arial"/>
              </a:rPr>
              <a:t> </a:t>
            </a:r>
            <a:br>
              <a:rPr lang="en-US" spc="10" dirty="0">
                <a:solidFill>
                  <a:srgbClr val="050809"/>
                </a:solidFill>
                <a:cs typeface="Arial"/>
              </a:rPr>
            </a:br>
            <a:r>
              <a:rPr lang="en-US" spc="-15" dirty="0">
                <a:solidFill>
                  <a:srgbClr val="050809"/>
                </a:solidFill>
                <a:cs typeface="Arial"/>
              </a:rPr>
              <a:t>and services.</a:t>
            </a:r>
            <a:endParaRPr lang="en-US" dirty="0">
              <a:cs typeface="Arial"/>
            </a:endParaRPr>
          </a:p>
          <a:p>
            <a:pPr marL="469900" indent="-457200">
              <a:lnSpc>
                <a:spcPct val="100000"/>
              </a:lnSpc>
              <a:buClr>
                <a:srgbClr val="050809"/>
              </a:buClr>
              <a:buSzPct val="113636"/>
              <a:tabLst>
                <a:tab pos="354965" algn="l"/>
              </a:tabLst>
            </a:pPr>
            <a:r>
              <a:rPr lang="en-US" spc="-15" dirty="0">
                <a:solidFill>
                  <a:srgbClr val="050809"/>
                </a:solidFill>
                <a:cs typeface="Arial"/>
              </a:rPr>
              <a:t>Scaling</a:t>
            </a:r>
            <a:r>
              <a:rPr lang="en-US" spc="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and</a:t>
            </a:r>
            <a:r>
              <a:rPr lang="en-US" spc="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replic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ation</a:t>
            </a:r>
            <a:r>
              <a:rPr lang="en-US" spc="3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of</a:t>
            </a:r>
            <a:r>
              <a:rPr lang="en-US" spc="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sc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h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oo</a:t>
            </a:r>
            <a:r>
              <a:rPr lang="en-US" spc="20" dirty="0">
                <a:solidFill>
                  <a:srgbClr val="050809"/>
                </a:solidFill>
                <a:cs typeface="Arial"/>
              </a:rPr>
              <a:t>l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-ba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s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ed</a:t>
            </a:r>
            <a:r>
              <a:rPr lang="en-US" spc="3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intervention.</a:t>
            </a:r>
          </a:p>
          <a:p>
            <a:pPr marL="469900" indent="-457200">
              <a:lnSpc>
                <a:spcPct val="100000"/>
              </a:lnSpc>
              <a:buClr>
                <a:srgbClr val="050809"/>
              </a:buClr>
              <a:buSzPct val="113636"/>
              <a:tabLst>
                <a:tab pos="354965" algn="l"/>
              </a:tabLst>
            </a:pPr>
            <a:r>
              <a:rPr lang="en-US" spc="-15" dirty="0">
                <a:solidFill>
                  <a:srgbClr val="050809"/>
                </a:solidFill>
                <a:cs typeface="Arial"/>
              </a:rPr>
              <a:t>Cuts across physical, behavioral and cognitive health, with more recent investments in social and emotional development.</a:t>
            </a:r>
            <a:endParaRPr lang="en-US" dirty="0">
              <a:cs typeface="Arial"/>
            </a:endParaRPr>
          </a:p>
          <a:p>
            <a:pPr marL="469900" indent="-457200">
              <a:lnSpc>
                <a:spcPct val="100000"/>
              </a:lnSpc>
              <a:buClr>
                <a:srgbClr val="050809"/>
              </a:buClr>
              <a:buSzPct val="113636"/>
              <a:tabLst>
                <a:tab pos="354965" algn="l"/>
              </a:tabLst>
            </a:pPr>
            <a:r>
              <a:rPr lang="en-US" spc="-15" dirty="0">
                <a:solidFill>
                  <a:srgbClr val="050809"/>
                </a:solidFill>
                <a:cs typeface="Arial"/>
              </a:rPr>
              <a:t>Broad</a:t>
            </a:r>
            <a:r>
              <a:rPr lang="en-US" spc="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range</a:t>
            </a:r>
            <a:r>
              <a:rPr lang="en-US" spc="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of</a:t>
            </a:r>
            <a:r>
              <a:rPr lang="en-US" spc="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foc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u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s</a:t>
            </a:r>
            <a:r>
              <a:rPr lang="en-US" spc="2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from</a:t>
            </a:r>
            <a:r>
              <a:rPr lang="en-US" spc="-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cafeteria</a:t>
            </a:r>
            <a:r>
              <a:rPr lang="en-US" spc="2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to</a:t>
            </a:r>
            <a:r>
              <a:rPr lang="en-US" spc="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classro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o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m, sc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h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ool climate</a:t>
            </a:r>
            <a:r>
              <a:rPr lang="en-US" spc="-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and</a:t>
            </a:r>
            <a:r>
              <a:rPr lang="en-US" spc="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ou</a:t>
            </a:r>
            <a:r>
              <a:rPr lang="en-US" spc="-5" dirty="0">
                <a:solidFill>
                  <a:srgbClr val="050809"/>
                </a:solidFill>
                <a:cs typeface="Arial"/>
              </a:rPr>
              <a:t>t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-of-scho</a:t>
            </a:r>
            <a:r>
              <a:rPr lang="en-US" dirty="0">
                <a:solidFill>
                  <a:srgbClr val="050809"/>
                </a:solidFill>
                <a:cs typeface="Arial"/>
              </a:rPr>
              <a:t>o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l</a:t>
            </a:r>
            <a:r>
              <a:rPr lang="en-US" spc="5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time.</a:t>
            </a:r>
            <a:endParaRPr lang="en-US" dirty="0"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378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 descr="image of a teacher workshop in the background of the slide"/>
          <p:cNvGrpSpPr/>
          <p:nvPr/>
        </p:nvGrpSpPr>
        <p:grpSpPr>
          <a:xfrm>
            <a:off x="1" y="1386490"/>
            <a:ext cx="9143999" cy="5457442"/>
            <a:chOff x="-1" y="1400555"/>
            <a:chExt cx="9143999" cy="5457442"/>
          </a:xfrm>
        </p:grpSpPr>
        <p:sp>
          <p:nvSpPr>
            <p:cNvPr id="5" name="object 8" descr="background impage"/>
            <p:cNvSpPr/>
            <p:nvPr/>
          </p:nvSpPr>
          <p:spPr>
            <a:xfrm>
              <a:off x="-1" y="1400555"/>
              <a:ext cx="9143999" cy="545744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34" descr="Learning Graphic"/>
            <p:cNvSpPr/>
            <p:nvPr/>
          </p:nvSpPr>
          <p:spPr>
            <a:xfrm>
              <a:off x="1620011" y="4140707"/>
              <a:ext cx="2388108" cy="27172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35" descr="Healthy learning graphic"/>
            <p:cNvSpPr/>
            <p:nvPr/>
          </p:nvSpPr>
          <p:spPr>
            <a:xfrm>
              <a:off x="4910326" y="4168139"/>
              <a:ext cx="2328672" cy="268985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Our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Learning Agenda</a:t>
            </a:r>
          </a:p>
          <a:p>
            <a:r>
              <a:rPr lang="en-US" dirty="0">
                <a:solidFill>
                  <a:schemeClr val="bg1"/>
                </a:solidFill>
              </a:rPr>
              <a:t>Existing Investments</a:t>
            </a:r>
          </a:p>
          <a:p>
            <a:r>
              <a:rPr lang="en-US" dirty="0">
                <a:solidFill>
                  <a:schemeClr val="bg1"/>
                </a:solidFill>
              </a:rPr>
              <a:t>Funder </a:t>
            </a:r>
            <a:r>
              <a:rPr lang="en-US" dirty="0" err="1">
                <a:solidFill>
                  <a:schemeClr val="bg1"/>
                </a:solidFill>
              </a:rPr>
              <a:t>Collaboratives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Trend Mapping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Community Design Sessions</a:t>
            </a:r>
          </a:p>
          <a:p>
            <a:r>
              <a:rPr lang="en-US" dirty="0">
                <a:solidFill>
                  <a:schemeClr val="bg1"/>
                </a:solidFill>
              </a:rPr>
              <a:t>Healthy Schools Forum</a:t>
            </a:r>
          </a:p>
          <a:p>
            <a:r>
              <a:rPr lang="en-US" dirty="0">
                <a:solidFill>
                  <a:schemeClr val="bg1"/>
                </a:solidFill>
              </a:rPr>
              <a:t>Networking Strategies</a:t>
            </a:r>
          </a:p>
          <a:p>
            <a:r>
              <a:rPr lang="en-US" dirty="0">
                <a:solidFill>
                  <a:schemeClr val="bg1"/>
                </a:solidFill>
              </a:rPr>
              <a:t>And Much More . . .</a:t>
            </a:r>
          </a:p>
        </p:txBody>
      </p:sp>
      <p:sp>
        <p:nvSpPr>
          <p:cNvPr id="8" name="Right Arrow 7"/>
          <p:cNvSpPr/>
          <p:nvPr/>
        </p:nvSpPr>
        <p:spPr>
          <a:xfrm>
            <a:off x="4070604" y="5029200"/>
            <a:ext cx="806196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446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939024" cy="10668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Realizing the Vision: Design Sessions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27685" indent="-515620">
              <a:lnSpc>
                <a:spcPct val="100000"/>
              </a:lnSpc>
              <a:buClr>
                <a:srgbClr val="050809"/>
              </a:buClr>
              <a:buSzPct val="114583"/>
              <a:tabLst>
                <a:tab pos="527685" algn="l"/>
              </a:tabLst>
            </a:pPr>
            <a:r>
              <a:rPr lang="en-US" dirty="0">
                <a:solidFill>
                  <a:srgbClr val="050809"/>
                </a:solidFill>
                <a:cs typeface="Arial"/>
              </a:rPr>
              <a:t>U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n</a:t>
            </a:r>
            <a:r>
              <a:rPr lang="en-US" dirty="0">
                <a:solidFill>
                  <a:srgbClr val="050809"/>
                </a:solidFill>
                <a:cs typeface="Arial"/>
              </a:rPr>
              <a:t>derstand</a:t>
            </a:r>
            <a:r>
              <a:rPr lang="en-US" spc="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how</a:t>
            </a:r>
            <a:r>
              <a:rPr lang="en-US" spc="-2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pe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o</a:t>
            </a:r>
            <a:r>
              <a:rPr lang="en-US" dirty="0">
                <a:solidFill>
                  <a:srgbClr val="050809"/>
                </a:solidFill>
                <a:cs typeface="Arial"/>
              </a:rPr>
              <a:t>ple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come to a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c</a:t>
            </a:r>
            <a:r>
              <a:rPr lang="en-US" dirty="0">
                <a:solidFill>
                  <a:srgbClr val="050809"/>
                </a:solidFill>
                <a:cs typeface="Arial"/>
              </a:rPr>
              <a:t>ulture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of h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e</a:t>
            </a:r>
            <a:r>
              <a:rPr lang="en-US" dirty="0">
                <a:solidFill>
                  <a:srgbClr val="050809"/>
                </a:solidFill>
                <a:cs typeface="Arial"/>
              </a:rPr>
              <a:t>alth.</a:t>
            </a:r>
            <a:endParaRPr lang="en-US" dirty="0">
              <a:cs typeface="Arial"/>
            </a:endParaRPr>
          </a:p>
          <a:p>
            <a:pPr marL="527685" marR="12700" indent="-515620">
              <a:lnSpc>
                <a:spcPts val="2880"/>
              </a:lnSpc>
              <a:buClr>
                <a:srgbClr val="050809"/>
              </a:buClr>
              <a:buSzPct val="114583"/>
              <a:tabLst>
                <a:tab pos="527685" algn="l"/>
              </a:tabLst>
            </a:pPr>
            <a:r>
              <a:rPr lang="en-US" dirty="0">
                <a:solidFill>
                  <a:srgbClr val="050809"/>
                </a:solidFill>
                <a:cs typeface="Arial"/>
              </a:rPr>
              <a:t>B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u</a:t>
            </a:r>
            <a:r>
              <a:rPr lang="en-US" dirty="0">
                <a:solidFill>
                  <a:srgbClr val="050809"/>
                </a:solidFill>
                <a:cs typeface="Arial"/>
              </a:rPr>
              <a:t>i</a:t>
            </a:r>
            <a:r>
              <a:rPr lang="en-US" spc="5" dirty="0">
                <a:solidFill>
                  <a:srgbClr val="050809"/>
                </a:solidFill>
                <a:cs typeface="Arial"/>
              </a:rPr>
              <a:t>l</a:t>
            </a:r>
            <a:r>
              <a:rPr lang="en-US" dirty="0">
                <a:solidFill>
                  <a:srgbClr val="050809"/>
                </a:solidFill>
                <a:cs typeface="Arial"/>
              </a:rPr>
              <a:t>d</a:t>
            </a:r>
            <a:r>
              <a:rPr lang="en-US" spc="-2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pers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p</a:t>
            </a:r>
            <a:r>
              <a:rPr lang="en-US" dirty="0">
                <a:solidFill>
                  <a:srgbClr val="050809"/>
                </a:solidFill>
                <a:cs typeface="Arial"/>
              </a:rPr>
              <a:t>ective</a:t>
            </a:r>
            <a:r>
              <a:rPr lang="en-US" spc="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on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25" dirty="0">
                <a:solidFill>
                  <a:srgbClr val="050809"/>
                </a:solidFill>
                <a:cs typeface="Arial"/>
              </a:rPr>
              <a:t>w</a:t>
            </a:r>
            <a:r>
              <a:rPr lang="en-US" dirty="0">
                <a:solidFill>
                  <a:srgbClr val="050809"/>
                </a:solidFill>
                <a:cs typeface="Arial"/>
              </a:rPr>
              <a:t>hat</a:t>
            </a:r>
            <a:r>
              <a:rPr lang="en-US" spc="-4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hinders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he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a</a:t>
            </a:r>
            <a:r>
              <a:rPr lang="en-US" dirty="0">
                <a:solidFill>
                  <a:srgbClr val="050809"/>
                </a:solidFill>
                <a:cs typeface="Arial"/>
              </a:rPr>
              <a:t>l</a:t>
            </a:r>
            <a:r>
              <a:rPr lang="en-US" spc="5" dirty="0">
                <a:solidFill>
                  <a:srgbClr val="050809"/>
                </a:solidFill>
                <a:cs typeface="Arial"/>
              </a:rPr>
              <a:t>t</a:t>
            </a:r>
            <a:r>
              <a:rPr lang="en-US" dirty="0">
                <a:solidFill>
                  <a:srgbClr val="050809"/>
                </a:solidFill>
                <a:cs typeface="Arial"/>
              </a:rPr>
              <a:t>h</a:t>
            </a:r>
            <a:r>
              <a:rPr lang="en-US" spc="-30" dirty="0">
                <a:solidFill>
                  <a:srgbClr val="050809"/>
                </a:solidFill>
                <a:cs typeface="Arial"/>
              </a:rPr>
              <a:t>y</a:t>
            </a:r>
            <a:r>
              <a:rPr lang="en-US" dirty="0">
                <a:solidFill>
                  <a:srgbClr val="050809"/>
                </a:solidFill>
                <a:cs typeface="Arial"/>
              </a:rPr>
              <a:t>,</a:t>
            </a:r>
            <a:r>
              <a:rPr lang="en-US" spc="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safe, a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n</a:t>
            </a:r>
            <a:r>
              <a:rPr lang="en-US" dirty="0">
                <a:solidFill>
                  <a:srgbClr val="050809"/>
                </a:solidFill>
                <a:cs typeface="Arial"/>
              </a:rPr>
              <a:t>d nurturing</a:t>
            </a:r>
            <a:r>
              <a:rPr lang="en-US" spc="-2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sc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h</a:t>
            </a:r>
            <a:r>
              <a:rPr lang="en-US" dirty="0">
                <a:solidFill>
                  <a:srgbClr val="050809"/>
                </a:solidFill>
                <a:cs typeface="Arial"/>
              </a:rPr>
              <a:t>ool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en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v</a:t>
            </a:r>
            <a:r>
              <a:rPr lang="en-US" dirty="0">
                <a:solidFill>
                  <a:srgbClr val="050809"/>
                </a:solidFill>
                <a:cs typeface="Arial"/>
              </a:rPr>
              <a:t>ironments.</a:t>
            </a:r>
            <a:endParaRPr lang="en-US" dirty="0">
              <a:cs typeface="Arial"/>
            </a:endParaRPr>
          </a:p>
          <a:p>
            <a:pPr marL="527685" marR="743585" indent="-515620">
              <a:lnSpc>
                <a:spcPts val="2880"/>
              </a:lnSpc>
              <a:buClr>
                <a:srgbClr val="050809"/>
              </a:buClr>
              <a:buSzPct val="114583"/>
              <a:tabLst>
                <a:tab pos="527685" algn="l"/>
              </a:tabLst>
            </a:pPr>
            <a:r>
              <a:rPr lang="en-US" dirty="0">
                <a:solidFill>
                  <a:srgbClr val="050809"/>
                </a:solidFill>
                <a:cs typeface="Arial"/>
              </a:rPr>
              <a:t>To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gain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insights</a:t>
            </a:r>
            <a:r>
              <a:rPr lang="en-US" spc="-3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on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oper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a</a:t>
            </a:r>
            <a:r>
              <a:rPr lang="en-US" dirty="0">
                <a:solidFill>
                  <a:srgbClr val="050809"/>
                </a:solidFill>
                <a:cs typeface="Arial"/>
              </a:rPr>
              <a:t>t</a:t>
            </a:r>
            <a:r>
              <a:rPr lang="en-US" spc="5" dirty="0">
                <a:solidFill>
                  <a:srgbClr val="050809"/>
                </a:solidFill>
                <a:cs typeface="Arial"/>
              </a:rPr>
              <a:t>i</a:t>
            </a:r>
            <a:r>
              <a:rPr lang="en-US" dirty="0">
                <a:solidFill>
                  <a:srgbClr val="050809"/>
                </a:solidFill>
                <a:cs typeface="Arial"/>
              </a:rPr>
              <a:t>onal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issues and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h</a:t>
            </a:r>
            <a:r>
              <a:rPr lang="en-US" dirty="0">
                <a:solidFill>
                  <a:srgbClr val="050809"/>
                </a:solidFill>
                <a:cs typeface="Arial"/>
              </a:rPr>
              <a:t>ow de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c</a:t>
            </a:r>
            <a:r>
              <a:rPr lang="en-US" dirty="0">
                <a:solidFill>
                  <a:srgbClr val="050809"/>
                </a:solidFill>
                <a:cs typeface="Arial"/>
              </a:rPr>
              <a:t>ision-making</a:t>
            </a:r>
            <a:r>
              <a:rPr lang="en-US" spc="-2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(pol</a:t>
            </a:r>
            <a:r>
              <a:rPr lang="en-US" spc="5" dirty="0">
                <a:solidFill>
                  <a:srgbClr val="050809"/>
                </a:solidFill>
                <a:cs typeface="Arial"/>
              </a:rPr>
              <a:t>i</a:t>
            </a:r>
            <a:r>
              <a:rPr lang="en-US" dirty="0">
                <a:solidFill>
                  <a:srgbClr val="050809"/>
                </a:solidFill>
                <a:cs typeface="Arial"/>
              </a:rPr>
              <a:t>t</a:t>
            </a:r>
            <a:r>
              <a:rPr lang="en-US" spc="5" dirty="0">
                <a:solidFill>
                  <a:srgbClr val="050809"/>
                </a:solidFill>
                <a:cs typeface="Arial"/>
              </a:rPr>
              <a:t>i</a:t>
            </a:r>
            <a:r>
              <a:rPr lang="en-US" dirty="0">
                <a:solidFill>
                  <a:srgbClr val="050809"/>
                </a:solidFill>
                <a:cs typeface="Arial"/>
              </a:rPr>
              <a:t>cal</a:t>
            </a:r>
            <a:r>
              <a:rPr lang="en-US" spc="-4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25" dirty="0">
                <a:solidFill>
                  <a:srgbClr val="050809"/>
                </a:solidFill>
                <a:cs typeface="Arial"/>
              </a:rPr>
              <a:t>w</a:t>
            </a:r>
            <a:r>
              <a:rPr lang="en-US" dirty="0">
                <a:solidFill>
                  <a:srgbClr val="050809"/>
                </a:solidFill>
                <a:cs typeface="Arial"/>
              </a:rPr>
              <a:t>il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l</a:t>
            </a:r>
            <a:r>
              <a:rPr lang="en-US" dirty="0">
                <a:solidFill>
                  <a:srgbClr val="050809"/>
                </a:solidFill>
                <a:cs typeface="Arial"/>
              </a:rPr>
              <a:t>)</a:t>
            </a:r>
            <a:r>
              <a:rPr lang="en-US" spc="-4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foster</a:t>
            </a:r>
            <a:r>
              <a:rPr lang="en-US" spc="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or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hinder he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a</a:t>
            </a:r>
            <a:r>
              <a:rPr lang="en-US" dirty="0">
                <a:solidFill>
                  <a:srgbClr val="050809"/>
                </a:solidFill>
                <a:cs typeface="Arial"/>
              </a:rPr>
              <a:t>l</a:t>
            </a:r>
            <a:r>
              <a:rPr lang="en-US" spc="5" dirty="0">
                <a:solidFill>
                  <a:srgbClr val="050809"/>
                </a:solidFill>
                <a:cs typeface="Arial"/>
              </a:rPr>
              <a:t>t</a:t>
            </a:r>
            <a:r>
              <a:rPr lang="en-US" dirty="0">
                <a:solidFill>
                  <a:srgbClr val="050809"/>
                </a:solidFill>
                <a:cs typeface="Arial"/>
              </a:rPr>
              <a:t>hy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sc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h</a:t>
            </a:r>
            <a:r>
              <a:rPr lang="en-US" dirty="0">
                <a:solidFill>
                  <a:srgbClr val="050809"/>
                </a:solidFill>
                <a:cs typeface="Arial"/>
              </a:rPr>
              <a:t>ool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en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v</a:t>
            </a:r>
            <a:r>
              <a:rPr lang="en-US" dirty="0">
                <a:solidFill>
                  <a:srgbClr val="050809"/>
                </a:solidFill>
                <a:cs typeface="Arial"/>
              </a:rPr>
              <a:t>ironments.</a:t>
            </a:r>
            <a:endParaRPr lang="en-US" dirty="0">
              <a:cs typeface="Arial"/>
            </a:endParaRPr>
          </a:p>
          <a:p>
            <a:pPr marL="527685" marR="198120" indent="-515620">
              <a:lnSpc>
                <a:spcPts val="2880"/>
              </a:lnSpc>
              <a:buClr>
                <a:srgbClr val="050809"/>
              </a:buClr>
              <a:buSzPct val="114583"/>
              <a:tabLst>
                <a:tab pos="527685" algn="l"/>
              </a:tabLst>
            </a:pPr>
            <a:r>
              <a:rPr lang="en-US" dirty="0">
                <a:solidFill>
                  <a:srgbClr val="050809"/>
                </a:solidFill>
                <a:cs typeface="Arial"/>
              </a:rPr>
              <a:t>To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provide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some resourc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e</a:t>
            </a:r>
            <a:r>
              <a:rPr lang="en-US" dirty="0">
                <a:solidFill>
                  <a:srgbClr val="050809"/>
                </a:solidFill>
                <a:cs typeface="Arial"/>
              </a:rPr>
              <a:t>s</a:t>
            </a:r>
            <a:r>
              <a:rPr lang="en-US" spc="2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on</a:t>
            </a:r>
            <a:r>
              <a:rPr lang="en-US" spc="-15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de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s</a:t>
            </a:r>
            <a:r>
              <a:rPr lang="en-US" dirty="0">
                <a:solidFill>
                  <a:srgbClr val="050809"/>
                </a:solidFill>
                <a:cs typeface="Arial"/>
              </a:rPr>
              <a:t>ign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thinking</a:t>
            </a:r>
            <a:r>
              <a:rPr lang="en-US" spc="-4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that participants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can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spc="5" dirty="0">
                <a:solidFill>
                  <a:srgbClr val="050809"/>
                </a:solidFill>
                <a:cs typeface="Arial"/>
              </a:rPr>
              <a:t>t</a:t>
            </a:r>
            <a:r>
              <a:rPr lang="en-US" dirty="0">
                <a:solidFill>
                  <a:srgbClr val="050809"/>
                </a:solidFill>
                <a:cs typeface="Arial"/>
              </a:rPr>
              <a:t>ake</a:t>
            </a:r>
            <a:r>
              <a:rPr lang="en-US" spc="-10" dirty="0">
                <a:solidFill>
                  <a:srgbClr val="050809"/>
                </a:solidFill>
                <a:cs typeface="Arial"/>
              </a:rPr>
              <a:t> </a:t>
            </a:r>
            <a:r>
              <a:rPr lang="en-US" dirty="0">
                <a:solidFill>
                  <a:srgbClr val="050809"/>
                </a:solidFill>
                <a:cs typeface="Arial"/>
              </a:rPr>
              <a:t>a</a:t>
            </a:r>
            <a:r>
              <a:rPr lang="en-US" spc="25" dirty="0">
                <a:solidFill>
                  <a:srgbClr val="050809"/>
                </a:solidFill>
                <a:cs typeface="Arial"/>
              </a:rPr>
              <a:t>w</a:t>
            </a:r>
            <a:r>
              <a:rPr lang="en-US" dirty="0">
                <a:solidFill>
                  <a:srgbClr val="050809"/>
                </a:solidFill>
                <a:cs typeface="Arial"/>
              </a:rPr>
              <a:t>ay</a:t>
            </a:r>
            <a:endParaRPr lang="en-US" dirty="0">
              <a:cs typeface="Arial"/>
            </a:endParaRPr>
          </a:p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7391400" y="304800"/>
            <a:ext cx="1447800" cy="83820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1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>
                <a:solidFill>
                  <a:srgbClr val="FFFFFF"/>
                </a:solidFill>
                <a:latin typeface="Arial"/>
                <a:cs typeface="Arial"/>
              </a:rPr>
              <a:t>Quest</a:t>
            </a:r>
            <a:r>
              <a:rPr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pc="0" dirty="0">
                <a:solidFill>
                  <a:srgbClr val="FFFFFF"/>
                </a:solidFill>
                <a:latin typeface="Arial"/>
                <a:cs typeface="Arial"/>
              </a:rPr>
              <a:t>ons?</a:t>
            </a:r>
            <a:endParaRPr dirty="0">
              <a:latin typeface="Arial"/>
              <a:cs typeface="Arial"/>
            </a:endParaRPr>
          </a:p>
        </p:txBody>
      </p:sp>
      <p:sp>
        <p:nvSpPr>
          <p:cNvPr id="3" name="object 3" descr="image of a group of little boys at school"/>
          <p:cNvSpPr/>
          <p:nvPr/>
        </p:nvSpPr>
        <p:spPr>
          <a:xfrm>
            <a:off x="463758" y="2691246"/>
            <a:ext cx="1828800" cy="1371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3" descr="image of happy young man"/>
          <p:cNvSpPr/>
          <p:nvPr/>
        </p:nvSpPr>
        <p:spPr>
          <a:xfrm>
            <a:off x="2590800" y="1905000"/>
            <a:ext cx="1828800" cy="1371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3" descr="image of adult male teacher shadow"/>
          <p:cNvSpPr/>
          <p:nvPr/>
        </p:nvSpPr>
        <p:spPr>
          <a:xfrm>
            <a:off x="6872223" y="2971800"/>
            <a:ext cx="1828800" cy="1371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3" descr="image of happy communication between adult and child"/>
          <p:cNvSpPr/>
          <p:nvPr/>
        </p:nvSpPr>
        <p:spPr>
          <a:xfrm>
            <a:off x="4717842" y="2286000"/>
            <a:ext cx="1828800" cy="1371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812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Healthy School Environments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A Long Institutional History in Schools&amp;quot;&quot;/&gt;&lt;property id=&quot;20307&quot; value=&quot;297&quot;/&gt;&lt;/object&gt;&lt;object type=&quot;3&quot; unique_id=&quot;10005&quot;&gt;&lt;property id=&quot;20148&quot; value=&quot;5&quot;/&gt;&lt;property id=&quot;20300&quot; value=&quot;Slide 3 - &amp;quot;Our Learning&amp;quot;&quot;/&gt;&lt;property id=&quot;20307&quot; value=&quot;292&quot;/&gt;&lt;/object&gt;&lt;object type=&quot;3&quot; unique_id=&quot;10006&quot;&gt;&lt;property id=&quot;20148&quot; value=&quot;5&quot;/&gt;&lt;property id=&quot;20300&quot; value=&quot;Slide 4 - &amp;quot;Realizing the Vision: Design Sessions&amp;quot;&quot;/&gt;&lt;property id=&quot;20307&quot; value=&quot;294&quot;/&gt;&lt;/object&gt;&lt;object type=&quot;3&quot; unique_id=&quot;10007&quot;&gt;&lt;property id=&quot;20148&quot; value=&quot;5&quot;/&gt;&lt;property id=&quot;20300&quot; value=&quot;Slide 5 - &amp;quot;Questions?&amp;quot;&quot;/&gt;&lt;property id=&quot;20307&quot; value=&quot;306&quot;/&gt;&lt;/object&gt;&lt;/object&gt;&lt;object type=&quot;8&quot; unique_id=&quot;10014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</Words>
  <Application>Microsoft Office PowerPoint</Application>
  <PresentationFormat>On-screen Show (4:3)</PresentationFormat>
  <Paragraphs>30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Whitney SSm A</vt:lpstr>
      <vt:lpstr>Office Theme</vt:lpstr>
      <vt:lpstr>Healthy School Environments</vt:lpstr>
      <vt:lpstr>A Long Institutional History in Schools</vt:lpstr>
      <vt:lpstr>Our Learning</vt:lpstr>
      <vt:lpstr>Realizing the Vision: Design Sessions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2021-04-17T06:39:20Z</dcterms:created>
  <dcterms:modified xsi:type="dcterms:W3CDTF">2021-04-17T06:39:31Z</dcterms:modified>
  <cp:contentStatus/>
</cp:coreProperties>
</file>