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61" r:id="rId3"/>
    <p:sldId id="263" r:id="rId4"/>
    <p:sldId id="264" r:id="rId5"/>
    <p:sldId id="262" r:id="rId6"/>
  </p:sldIdLst>
  <p:sldSz cx="12179300" cy="9134475" type="ledg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Mobile Application Usage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Tablets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9</c:v>
                </c:pt>
                <c:pt idx="2">
                  <c:v>10</c:v>
                </c:pt>
                <c:pt idx="3">
                  <c:v>13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Smartphones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</c:v>
                </c:pt>
                <c:pt idx="1">
                  <c:v>11</c:v>
                </c:pt>
                <c:pt idx="2">
                  <c:v>12</c:v>
                </c:pt>
                <c:pt idx="3">
                  <c:v>13</c:v>
                </c:pt>
                <c:pt idx="4">
                  <c:v>14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3824632"/>
        <c:axId val="224466704"/>
      </c:barChart>
      <c:catAx>
        <c:axId val="223824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466704"/>
        <c:crosses val="autoZero"/>
        <c:auto val="1"/>
        <c:lblAlgn val="ctr"/>
        <c:lblOffset val="100"/>
        <c:noMultiLvlLbl val="0"/>
      </c:catAx>
      <c:valAx>
        <c:axId val="22446670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824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747954" y="840374"/>
            <a:ext cx="6966560" cy="6965037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7399" y="1462992"/>
            <a:ext cx="10307670" cy="5853880"/>
          </a:xfrm>
        </p:spPr>
        <p:txBody>
          <a:bodyPr anchor="ctr">
            <a:noAutofit/>
          </a:bodyPr>
          <a:lstStyle>
            <a:lvl1pPr algn="ctr">
              <a:defRPr sz="9989" spc="799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2738" y="7963959"/>
            <a:ext cx="8036993" cy="988674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998" b="1" i="0" cap="all" spc="400" baseline="0">
                <a:solidFill>
                  <a:schemeClr val="tx2"/>
                </a:solidFill>
              </a:defRPr>
            </a:lvl1pPr>
            <a:lvl2pPr marL="456709" indent="0" algn="ctr">
              <a:buNone/>
              <a:defRPr sz="1998"/>
            </a:lvl2pPr>
            <a:lvl3pPr marL="913417" indent="0" algn="ctr">
              <a:buNone/>
              <a:defRPr sz="1798"/>
            </a:lvl3pPr>
            <a:lvl4pPr marL="1370126" indent="0" algn="ctr">
              <a:buNone/>
              <a:defRPr sz="1598"/>
            </a:lvl4pPr>
            <a:lvl5pPr marL="1826834" indent="0" algn="ctr">
              <a:buNone/>
              <a:defRPr sz="1598"/>
            </a:lvl5pPr>
            <a:lvl6pPr marL="2283543" indent="0" algn="ctr">
              <a:buNone/>
              <a:defRPr sz="1598"/>
            </a:lvl6pPr>
            <a:lvl7pPr marL="2740251" indent="0" algn="ctr">
              <a:buNone/>
              <a:defRPr sz="1598"/>
            </a:lvl7pPr>
            <a:lvl8pPr marL="3196960" indent="0" algn="ctr">
              <a:buNone/>
              <a:defRPr sz="1598"/>
            </a:lvl8pPr>
            <a:lvl9pPr marL="3653668" indent="0" algn="ctr">
              <a:buNone/>
              <a:defRPr sz="159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7399" y="8492050"/>
            <a:ext cx="2327296" cy="46413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5977" y="8492050"/>
            <a:ext cx="4110514" cy="460581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57774" y="8492050"/>
            <a:ext cx="2327296" cy="460581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169" cy="9134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83169" cy="9134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030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8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6302" y="509317"/>
            <a:ext cx="2360112" cy="7459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5990" y="509317"/>
            <a:ext cx="7737954" cy="7459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DCB1-701C-486A-A0E9-F9CF0DD8E810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29A-CB21-4138-947C-8271F5789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6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1" y="0"/>
            <a:ext cx="2811707" cy="9134475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9552" y="1430361"/>
            <a:ext cx="8178542" cy="5413857"/>
          </a:xfrm>
        </p:spPr>
        <p:txBody>
          <a:bodyPr anchor="b">
            <a:normAutofit/>
          </a:bodyPr>
          <a:lstStyle>
            <a:lvl1pPr>
              <a:defRPr sz="8391" spc="799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9553" y="6872544"/>
            <a:ext cx="7010178" cy="126685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998" b="1" i="0" cap="all" spc="400" baseline="0">
                <a:solidFill>
                  <a:schemeClr val="accent1"/>
                </a:solidFill>
              </a:defRPr>
            </a:lvl1pPr>
            <a:lvl2pPr marL="456709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17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126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83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543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25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696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3176" y="8492050"/>
            <a:ext cx="1492390" cy="46413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3565" y="8492050"/>
            <a:ext cx="4110514" cy="46058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32077" y="8492050"/>
            <a:ext cx="1486017" cy="46058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11"/>
          <p:cNvSpPr/>
          <p:nvPr/>
        </p:nvSpPr>
        <p:spPr bwMode="auto">
          <a:xfrm>
            <a:off x="873471" y="0"/>
            <a:ext cx="1644524" cy="9134475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1" y="0"/>
            <a:ext cx="2811707" cy="9134475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4577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5990" y="3044825"/>
            <a:ext cx="4786465" cy="482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0870" y="3044825"/>
            <a:ext cx="4786465" cy="482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3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5991" y="507473"/>
            <a:ext cx="10162103" cy="19892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4468" y="2929791"/>
            <a:ext cx="4810824" cy="84249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2397" b="1" cap="all" spc="200" baseline="0">
                <a:solidFill>
                  <a:schemeClr val="tx2"/>
                </a:solidFill>
              </a:defRPr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4468" y="3874762"/>
            <a:ext cx="4810824" cy="39910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26953" y="2929791"/>
            <a:ext cx="4810824" cy="84249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2397" b="1" cap="all" spc="200" baseline="0">
                <a:solidFill>
                  <a:schemeClr val="tx2"/>
                </a:solidFill>
              </a:defRPr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26953" y="3874762"/>
            <a:ext cx="4810824" cy="39910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1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8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1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2115" y="0"/>
            <a:ext cx="4797186" cy="9134475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9200" y="608966"/>
            <a:ext cx="3088894" cy="1593899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2397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254" y="1225891"/>
            <a:ext cx="6152004" cy="6639908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9200" y="2319363"/>
            <a:ext cx="3088894" cy="554643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598"/>
              </a:spcBef>
              <a:buNone/>
              <a:defRPr sz="1865" baseline="0">
                <a:solidFill>
                  <a:schemeClr val="bg2"/>
                </a:solidFill>
              </a:defRPr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4255" y="8492050"/>
            <a:ext cx="1232070" cy="464132"/>
          </a:xfrm>
        </p:spPr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1430" y="8492050"/>
            <a:ext cx="3478551" cy="46058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5087" y="8492050"/>
            <a:ext cx="1231172" cy="460581"/>
          </a:xfrm>
        </p:spPr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169" cy="913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83169" cy="913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91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170" y="2"/>
            <a:ext cx="7347923" cy="9134474"/>
          </a:xfrm>
        </p:spPr>
        <p:txBody>
          <a:bodyPr anchor="t"/>
          <a:lstStyle>
            <a:lvl1pPr marL="0" indent="0">
              <a:buNone/>
              <a:defRPr sz="3197"/>
            </a:lvl1pPr>
            <a:lvl2pPr marL="456709" indent="0">
              <a:buNone/>
              <a:defRPr sz="2797"/>
            </a:lvl2pPr>
            <a:lvl3pPr marL="913417" indent="0">
              <a:buNone/>
              <a:defRPr sz="2397"/>
            </a:lvl3pPr>
            <a:lvl4pPr marL="1370126" indent="0">
              <a:buNone/>
              <a:defRPr sz="1998"/>
            </a:lvl4pPr>
            <a:lvl5pPr marL="1826834" indent="0">
              <a:buNone/>
              <a:defRPr sz="1998"/>
            </a:lvl5pPr>
            <a:lvl6pPr marL="2283543" indent="0">
              <a:buNone/>
              <a:defRPr sz="1998"/>
            </a:lvl6pPr>
            <a:lvl7pPr marL="2740251" indent="0">
              <a:buNone/>
              <a:defRPr sz="1998"/>
            </a:lvl7pPr>
            <a:lvl8pPr marL="3196960" indent="0">
              <a:buNone/>
              <a:defRPr sz="1998"/>
            </a:lvl8pPr>
            <a:lvl9pPr marL="3653668" indent="0">
              <a:buNone/>
              <a:defRPr sz="199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2115" y="0"/>
            <a:ext cx="4797186" cy="9134475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169" cy="913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9199" y="608965"/>
            <a:ext cx="3088896" cy="1593898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2397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9199" y="2319363"/>
            <a:ext cx="3088896" cy="554643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598"/>
              </a:spcBef>
              <a:buNone/>
              <a:defRPr sz="1865" baseline="0">
                <a:solidFill>
                  <a:schemeClr val="bg2"/>
                </a:solidFill>
              </a:defRPr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153" y="8492050"/>
            <a:ext cx="1231172" cy="464132"/>
          </a:xfrm>
        </p:spPr>
        <p:txBody>
          <a:bodyPr/>
          <a:lstStyle/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1430" y="8492050"/>
            <a:ext cx="3478551" cy="46058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68959" y="8492050"/>
            <a:ext cx="1261964" cy="460581"/>
          </a:xfrm>
        </p:spPr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169" cy="913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756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0374" y="509316"/>
            <a:ext cx="10167720" cy="19874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0374" y="3044828"/>
            <a:ext cx="10167720" cy="478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0373" y="8492050"/>
            <a:ext cx="2327296" cy="4641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5BA4DF3-7284-4E0B-9F88-9C9C720C94E9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393" y="8492050"/>
            <a:ext cx="4110514" cy="4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633" y="8492050"/>
            <a:ext cx="2816462" cy="4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896131" y="0"/>
            <a:ext cx="283169" cy="913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11896131" y="0"/>
            <a:ext cx="283169" cy="913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904510" cy="9134475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912110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3417" rtl="0" eaLnBrk="1" latinLnBrk="0" hangingPunct="1">
        <a:lnSpc>
          <a:spcPct val="90000"/>
        </a:lnSpc>
        <a:spcBef>
          <a:spcPct val="0"/>
        </a:spcBef>
        <a:buNone/>
        <a:defRPr sz="4000" kern="1200" cap="all" spc="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04472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Arial" panose="020B0604020202020204" pitchFamily="34" charset="0"/>
        <a:buChar char="•"/>
        <a:defRPr sz="2664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913417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Gill Sans MT" panose="020B0502020104020203" pitchFamily="34" charset="0"/>
        <a:buChar char="–"/>
        <a:defRPr sz="2397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522362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Arial" panose="020B0604020202020204" pitchFamily="34" charset="0"/>
        <a:buChar char="•"/>
        <a:defRPr sz="213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2131306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Gill Sans MT" panose="020B0502020104020203" pitchFamily="34" charset="0"/>
        <a:buChar char="–"/>
        <a:defRPr sz="1865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740251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Arial" panose="020B0604020202020204" pitchFamily="34" charset="0"/>
        <a:buChar char="•"/>
        <a:defRPr sz="1865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3349196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Gill Sans MT" panose="020B0502020104020203" pitchFamily="34" charset="0"/>
        <a:buChar char="–"/>
        <a:defRPr sz="1865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3958140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Arial" panose="020B0604020202020204" pitchFamily="34" charset="0"/>
        <a:buChar char="•"/>
        <a:defRPr sz="1865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4567085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Gill Sans MT" panose="020B0502020104020203" pitchFamily="34" charset="0"/>
        <a:buChar char="–"/>
        <a:defRPr sz="1865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5176030" indent="-304472" algn="l" defTabSz="913417" rtl="0" eaLnBrk="1" latinLnBrk="0" hangingPunct="1">
        <a:lnSpc>
          <a:spcPct val="110000"/>
        </a:lnSpc>
        <a:spcBef>
          <a:spcPts val="932"/>
        </a:spcBef>
        <a:buClr>
          <a:schemeClr val="tx2"/>
        </a:buClr>
        <a:buFont typeface="Arial" panose="020B0604020202020204" pitchFamily="34" charset="0"/>
        <a:buChar char="•"/>
        <a:defRPr sz="1865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09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17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126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4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543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251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696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668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Internet Sales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9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7410" y="1026903"/>
            <a:ext cx="9705171" cy="1987437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Generating Income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593878"/>
              </p:ext>
            </p:extLst>
          </p:nvPr>
        </p:nvGraphicFramePr>
        <p:xfrm>
          <a:off x="2312911" y="3082929"/>
          <a:ext cx="8119534" cy="22250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059767"/>
                <a:gridCol w="40597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Affiliate Marketing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Commission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Blogging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Pay Per Click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 Keywords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Paid</a:t>
                      </a:r>
                      <a:r>
                        <a:rPr lang="en-US" baseline="0" dirty="0" smtClean="0"/>
                        <a:t> Blogging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</a:t>
                      </a:r>
                      <a:r>
                        <a:rPr lang="en-US" baseline="0" dirty="0" smtClean="0"/>
                        <a:t>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Pay Per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 of Mouth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Billboard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55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Investing in Internet Technologies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oogle_Emai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06158" y="2590770"/>
            <a:ext cx="4876799" cy="365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1109" y="7073659"/>
            <a:ext cx="76257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Invest early in emerging technologies!  If you had bought only 0.2% of Google when the stock went public, you’d have over $600 dollars today!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3604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170" y="1018103"/>
            <a:ext cx="9166960" cy="172224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Growth of Mobile Technologies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4280941"/>
              </p:ext>
            </p:extLst>
          </p:nvPr>
        </p:nvGraphicFramePr>
        <p:xfrm>
          <a:off x="1566863" y="3313113"/>
          <a:ext cx="8940111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895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3492" y="1053326"/>
            <a:ext cx="10167720" cy="1987437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67520" y="3312770"/>
            <a:ext cx="9055536" cy="459159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32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10</TotalTime>
  <Words>67</Words>
  <Application>Microsoft Office PowerPoint</Application>
  <PresentationFormat>Ledger Paper (11x17 in)</PresentationFormat>
  <Paragraphs>19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Badge</vt:lpstr>
      <vt:lpstr>Internet Sales</vt:lpstr>
      <vt:lpstr>Generating Income</vt:lpstr>
      <vt:lpstr>Investing in Internet Technologies</vt:lpstr>
      <vt:lpstr>Growth of Mobile Technologies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Sales</dc:title>
  <dc:creator/>
  <dc:description/>
  <cp:lastModifiedBy>Thor Christensen</cp:lastModifiedBy>
  <cp:revision>7</cp:revision>
  <dcterms:created xsi:type="dcterms:W3CDTF">2016-02-04T02:22:27Z</dcterms:created>
  <dcterms:modified xsi:type="dcterms:W3CDTF">2016-05-24T20:25:11Z</dcterms:modified>
</cp:coreProperties>
</file>