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93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35709"/>
            <a:ext cx="6726063" cy="22995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3536538"/>
            <a:ext cx="2307831" cy="2307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158398"/>
            <a:ext cx="6726064" cy="138361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158398"/>
            <a:ext cx="2307832" cy="1383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278091"/>
            <a:ext cx="6108101" cy="1144225"/>
          </a:xfrm>
        </p:spPr>
        <p:txBody>
          <a:bodyPr anchor="b">
            <a:noAutofit/>
          </a:bodyPr>
          <a:lstStyle>
            <a:lvl1pPr algn="r"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3661700"/>
            <a:ext cx="6108101" cy="931406"/>
          </a:xfrm>
        </p:spPr>
        <p:txBody>
          <a:bodyPr>
            <a:normAutofit/>
          </a:bodyPr>
          <a:lstStyle>
            <a:lvl1pPr marL="0" indent="0" algn="r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1510" y="2291948"/>
            <a:ext cx="878916" cy="1130368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7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40523"/>
            <a:ext cx="7828359" cy="267637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4941352"/>
            <a:ext cx="1202248" cy="120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3806657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3806657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3926347"/>
            <a:ext cx="7210394" cy="377543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507998"/>
            <a:ext cx="7210394" cy="2991313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4307986"/>
            <a:ext cx="7210397" cy="51914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3926091"/>
            <a:ext cx="865613" cy="908991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9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40523"/>
            <a:ext cx="7828359" cy="267637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4941352"/>
            <a:ext cx="1202248" cy="120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3806657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3806657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507998"/>
            <a:ext cx="7210394" cy="2993958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3926346"/>
            <a:ext cx="7210394" cy="908991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3926346"/>
            <a:ext cx="865613" cy="908991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2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40523"/>
            <a:ext cx="7828359" cy="267637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4941352"/>
            <a:ext cx="1202248" cy="1202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3806657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7939371" y="3806657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507999"/>
            <a:ext cx="6539158" cy="2530051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044483"/>
            <a:ext cx="6117434" cy="45747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3926346"/>
            <a:ext cx="7210394" cy="908991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3924938"/>
            <a:ext cx="865613" cy="908991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7679" y="623430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107" y="2527937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17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40523"/>
            <a:ext cx="7828359" cy="267637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4941352"/>
            <a:ext cx="1202248" cy="1202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3806657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939371" y="3806657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3926346"/>
            <a:ext cx="7210397" cy="49044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4416791"/>
            <a:ext cx="7210397" cy="418546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3924938"/>
            <a:ext cx="865613" cy="908991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75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7" y="627690"/>
            <a:ext cx="7218720" cy="900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1947394"/>
            <a:ext cx="2302526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2518894"/>
            <a:ext cx="2287277" cy="242792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1947394"/>
            <a:ext cx="2297430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2518894"/>
            <a:ext cx="2297430" cy="242792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1947394"/>
            <a:ext cx="2302519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2518894"/>
            <a:ext cx="2302519" cy="242792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50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2" y="627690"/>
            <a:ext cx="7210395" cy="900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3581253"/>
            <a:ext cx="2287279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1947394"/>
            <a:ext cx="2287279" cy="1270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061471"/>
            <a:ext cx="2287279" cy="88535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3581253"/>
            <a:ext cx="2297430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1947394"/>
            <a:ext cx="2297430" cy="1270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061470"/>
            <a:ext cx="2300473" cy="88535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3581253"/>
            <a:ext cx="2297629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1947394"/>
            <a:ext cx="2297629" cy="1270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061468"/>
            <a:ext cx="2300672" cy="88535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60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60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5874364" y="1614837"/>
            <a:ext cx="4255823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7334360" y="4534011"/>
            <a:ext cx="1335831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507998"/>
            <a:ext cx="805352" cy="3628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507998"/>
            <a:ext cx="6652503" cy="44388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344" y="4946823"/>
            <a:ext cx="2057400" cy="304271"/>
          </a:xfrm>
        </p:spPr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4946824"/>
            <a:ext cx="4595104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3163" y="4498861"/>
            <a:ext cx="865613" cy="908991"/>
          </a:xfrm>
        </p:spPr>
        <p:txBody>
          <a:bodyPr anchor="t"/>
          <a:lstStyle>
            <a:lvl1pPr algn="ctr">
              <a:defRPr/>
            </a:lvl1pPr>
          </a:lstStyle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2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05756"/>
            <a:ext cx="7828359" cy="267637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3406584"/>
            <a:ext cx="1202248" cy="1202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271889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69" y="2271889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2391579"/>
            <a:ext cx="7210395" cy="908990"/>
          </a:xfrm>
        </p:spPr>
        <p:txBody>
          <a:bodyPr anchor="ctr">
            <a:normAutofit/>
          </a:bodyPr>
          <a:lstStyle>
            <a:lvl1pPr algn="r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2" y="3526810"/>
            <a:ext cx="7210395" cy="1420014"/>
          </a:xfrm>
        </p:spPr>
        <p:txBody>
          <a:bodyPr>
            <a:normAutofit/>
          </a:bodyPr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92" y="2391580"/>
            <a:ext cx="865613" cy="908991"/>
          </a:xfrm>
        </p:spPr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1947394"/>
            <a:ext cx="3523769" cy="29994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1947394"/>
            <a:ext cx="3525044" cy="29994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8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627691"/>
            <a:ext cx="7210397" cy="900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1947394"/>
            <a:ext cx="3354245" cy="57761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2525007"/>
            <a:ext cx="3523766" cy="2421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1947394"/>
            <a:ext cx="3355521" cy="57673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2525007"/>
            <a:ext cx="3525044" cy="2421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8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6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9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27689"/>
            <a:ext cx="7210394" cy="900783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1947394"/>
            <a:ext cx="4206252" cy="29994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1947394"/>
            <a:ext cx="2842559" cy="2999431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5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1867"/>
            <a:ext cx="7828359" cy="267637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642695"/>
            <a:ext cx="1202248" cy="120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508000"/>
            <a:ext cx="7828359" cy="11401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508000"/>
            <a:ext cx="1202248" cy="1140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3" y="627690"/>
            <a:ext cx="7210393" cy="900782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1947395"/>
            <a:ext cx="4069387" cy="2999427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1947395"/>
            <a:ext cx="2907192" cy="2999429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3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241" y="627690"/>
            <a:ext cx="7210396" cy="900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1947394"/>
            <a:ext cx="7210396" cy="2999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3236" y="4946823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4A1E-F245-4693-830A-7426A657572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41" y="4946824"/>
            <a:ext cx="515299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92" y="627690"/>
            <a:ext cx="865613" cy="90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D4CDF-A909-46B5-9C78-5456097C6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777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Guide to Computer Care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Computer Store</a:t>
            </a:r>
          </a:p>
        </p:txBody>
      </p:sp>
    </p:spTree>
    <p:extLst>
      <p:ext uri="{BB962C8B-B14F-4D97-AF65-F5344CB8AC3E}">
        <p14:creationId xmlns:p14="http://schemas.microsoft.com/office/powerpoint/2010/main" val="76219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Your Computer Feel “Blue”?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Preventative maintenance can help you avoid many problems and keep your computer operating efficiently.  Basic computer care is simple and extends the life of your computer.</a:t>
            </a:r>
          </a:p>
          <a:p>
            <a:r>
              <a:rPr lang="en-US" dirty="0"/>
              <a:t>Computer care involves both software and hardware.</a:t>
            </a:r>
          </a:p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883971" y="1871831"/>
            <a:ext cx="2753957" cy="2829261"/>
          </a:xfrm>
          <a:prstGeom prst="rect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10" y="2050464"/>
            <a:ext cx="2140212" cy="2413960"/>
          </a:xfrm>
        </p:spPr>
      </p:pic>
    </p:spTree>
    <p:extLst>
      <p:ext uri="{BB962C8B-B14F-4D97-AF65-F5344CB8AC3E}">
        <p14:creationId xmlns:p14="http://schemas.microsoft.com/office/powerpoint/2010/main" val="2901434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Computer Care</a:t>
            </a:r>
          </a:p>
        </p:txBody>
      </p:sp>
      <p:sp>
        <p:nvSpPr>
          <p:cNvPr id="16" name="Heart 15"/>
          <p:cNvSpPr/>
          <p:nvPr/>
        </p:nvSpPr>
        <p:spPr>
          <a:xfrm>
            <a:off x="4561242" y="2183802"/>
            <a:ext cx="2775473" cy="249577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Here are three basic things you can do to keep your computer running well.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Get antivirus software to secure your computer from the inside.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Perform regular software updates to help it run smoothly.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Do your computer maintenance regularly.</a:t>
            </a:r>
          </a:p>
        </p:txBody>
      </p:sp>
    </p:spTree>
    <p:extLst>
      <p:ext uri="{BB962C8B-B14F-4D97-AF65-F5344CB8AC3E}">
        <p14:creationId xmlns:p14="http://schemas.microsoft.com/office/powerpoint/2010/main" val="254236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Anti-Virus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Both PCs and Macs need protection from malware.  </a:t>
            </a:r>
          </a:p>
          <a:p>
            <a:pPr marL="0" indent="0">
              <a:buNone/>
            </a:pPr>
            <a:r>
              <a:rPr lang="en-US" dirty="0"/>
              <a:t>A good antivirus software will protect your computer from all types of malicious software when downloading software, opening infected email, or just surfing the Internet.  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Here are a few popular antivirus products: </a:t>
            </a:r>
          </a:p>
          <a:p>
            <a:r>
              <a:rPr lang="en-US" dirty="0" err="1"/>
              <a:t>Webroot</a:t>
            </a:r>
            <a:r>
              <a:rPr lang="en-US" dirty="0"/>
              <a:t> </a:t>
            </a:r>
            <a:r>
              <a:rPr lang="en-US" dirty="0" err="1"/>
              <a:t>SecureAnywhere</a:t>
            </a:r>
            <a:r>
              <a:rPr lang="en-US" dirty="0"/>
              <a:t> Antivirus	</a:t>
            </a:r>
          </a:p>
          <a:p>
            <a:r>
              <a:rPr lang="en-US" dirty="0"/>
              <a:t>McAfee </a:t>
            </a:r>
            <a:r>
              <a:rPr lang="en-US" dirty="0" err="1"/>
              <a:t>AntiVirus</a:t>
            </a:r>
            <a:r>
              <a:rPr lang="en-US" dirty="0"/>
              <a:t> </a:t>
            </a:r>
          </a:p>
          <a:p>
            <a:r>
              <a:rPr lang="en-US" dirty="0"/>
              <a:t>Bitdefender Plus	</a:t>
            </a:r>
          </a:p>
          <a:p>
            <a:r>
              <a:rPr lang="en-US" dirty="0"/>
              <a:t>Kaspersky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202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Keeping the software on your computer up to date helps it run better because updates often contain fixes for bugs and glitches of the previous version.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231" y="3388659"/>
            <a:ext cx="3571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Update At Least Weekly!</a:t>
            </a:r>
          </a:p>
        </p:txBody>
      </p:sp>
    </p:spTree>
    <p:extLst>
      <p:ext uri="{BB962C8B-B14F-4D97-AF65-F5344CB8AC3E}">
        <p14:creationId xmlns:p14="http://schemas.microsoft.com/office/powerpoint/2010/main" val="1495562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“Regular Maintenance”?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 up your files.</a:t>
            </a:r>
          </a:p>
          <a:p>
            <a:r>
              <a:rPr lang="en-US" dirty="0"/>
              <a:t>Clean your monitor and keyboard</a:t>
            </a:r>
          </a:p>
          <a:p>
            <a:r>
              <a:rPr lang="en-US" dirty="0"/>
              <a:t>Use a surge protector.</a:t>
            </a:r>
          </a:p>
          <a:p>
            <a:r>
              <a:rPr lang="en-US" dirty="0"/>
              <a:t>Eject devices, drives, and other media before removing it</a:t>
            </a:r>
          </a:p>
          <a:p>
            <a:r>
              <a:rPr lang="en-US" dirty="0"/>
              <a:t>Avoid extreme temperatures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4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be afraid to contact a professionals when needed.  Just like you, sometimes, even the best maintained computer can get sick.  Take care of it and it will take care of you!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Computer Store</a:t>
            </a:r>
          </a:p>
          <a:p>
            <a:pPr marL="0" indent="0">
              <a:buNone/>
            </a:pPr>
            <a:r>
              <a:rPr lang="en-US" dirty="0"/>
              <a:t>Phone:  801-123-6543</a:t>
            </a:r>
            <a:br>
              <a:rPr lang="en-US" dirty="0"/>
            </a:br>
            <a:r>
              <a:rPr lang="en-US" dirty="0"/>
              <a:t>Website:  computerstore.gmetrix.com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43002" y="953369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5" name="Heart 4"/>
          <p:cNvSpPr/>
          <p:nvPr/>
        </p:nvSpPr>
        <p:spPr>
          <a:xfrm>
            <a:off x="3253979" y="6831211"/>
            <a:ext cx="514350" cy="385763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33018053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238</TotalTime>
  <Words>258</Words>
  <Application>Microsoft Office PowerPoint</Application>
  <PresentationFormat>On-screen Show (16:10)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Berlin</vt:lpstr>
      <vt:lpstr>Guide to Computer Care</vt:lpstr>
      <vt:lpstr>Does Your Computer Feel “Blue”?</vt:lpstr>
      <vt:lpstr>Basic Computer Care</vt:lpstr>
      <vt:lpstr>Anti-Virus Software</vt:lpstr>
      <vt:lpstr>Software Updates</vt:lpstr>
      <vt:lpstr>What is “Regular Maintenance”?</vt:lpstr>
      <vt:lpstr>Summary</vt:lpstr>
    </vt:vector>
  </TitlesOfParts>
  <Company>IT Learning Consulting,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 to Computer Care</dc:title>
  <dc:creator>Thor Christensen</dc:creator>
  <cp:lastModifiedBy>Quaid Atkinson</cp:lastModifiedBy>
  <cp:revision>16</cp:revision>
  <dcterms:created xsi:type="dcterms:W3CDTF">2016-05-26T23:10:03Z</dcterms:created>
  <dcterms:modified xsi:type="dcterms:W3CDTF">2016-06-24T15:21:10Z</dcterms:modified>
</cp:coreProperties>
</file>