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4"/>
  </p:notesMasterIdLst>
  <p:handoutMasterIdLst>
    <p:handoutMasterId r:id="rId5"/>
  </p:handoutMasterIdLst>
  <p:sldIdLst>
    <p:sldId id="698" r:id="rId2"/>
    <p:sldId id="755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762"/>
    <a:srgbClr val="DE9930"/>
    <a:srgbClr val="156F97"/>
    <a:srgbClr val="105676"/>
    <a:srgbClr val="FF9930"/>
    <a:srgbClr val="E5DEC3"/>
    <a:srgbClr val="EE8720"/>
    <a:srgbClr val="FFFF99"/>
    <a:srgbClr val="126184"/>
    <a:srgbClr val="146A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82" autoAdjust="0"/>
    <p:restoredTop sz="84219" autoAdjust="0"/>
  </p:normalViewPr>
  <p:slideViewPr>
    <p:cSldViewPr>
      <p:cViewPr varScale="1">
        <p:scale>
          <a:sx n="67" d="100"/>
          <a:sy n="67" d="100"/>
        </p:scale>
        <p:origin x="1260" y="78"/>
      </p:cViewPr>
      <p:guideLst>
        <p:guide orient="horz" pos="2448"/>
        <p:guide pos="2880"/>
      </p:guideLst>
    </p:cSldViewPr>
  </p:slideViewPr>
  <p:outlineViewPr>
    <p:cViewPr>
      <p:scale>
        <a:sx n="33" d="100"/>
        <a:sy n="33" d="100"/>
      </p:scale>
      <p:origin x="0" y="195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690"/>
    </p:cViewPr>
  </p:sorterViewPr>
  <p:notesViewPr>
    <p:cSldViewPr>
      <p:cViewPr>
        <p:scale>
          <a:sx n="60" d="100"/>
          <a:sy n="60" d="100"/>
        </p:scale>
        <p:origin x="-2634" y="-60"/>
      </p:cViewPr>
      <p:guideLst>
        <p:guide orient="horz" pos="2928"/>
        <p:guide pos="2208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1B30D774-1CA5-443D-A836-8D73EF24D746}" type="datetimeFigureOut">
              <a:rPr lang="en-US" smtClean="0"/>
              <a:pPr/>
              <a:t>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00D0A645-C9BE-4CFA-A333-3827E03A6E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41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0320A99F-5CB1-40A4-B522-0C7EC762283A}" type="datetimeFigureOut">
              <a:rPr lang="en-US" smtClean="0"/>
              <a:pPr/>
              <a:t>1/20/2017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4" rIns="91426" bIns="457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26" tIns="45714" rIns="91426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DF845E67-D501-45FD-84EE-64804ADA8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22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45E67-D501-45FD-84EE-64804ADA8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17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this is just a sample and does not include all the possible careers.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45E67-D501-45FD-84EE-64804ADA8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6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1" y="1554480"/>
            <a:ext cx="3657599" cy="448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81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5029200"/>
            <a:ext cx="5486400" cy="566738"/>
          </a:xfrm>
          <a:prstGeom prst="rect">
            <a:avLst/>
          </a:prstGeom>
        </p:spPr>
        <p:txBody>
          <a:bodyPr lIns="91429" tIns="45714" rIns="91429" bIns="45714"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picture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43000"/>
            <a:ext cx="5486400" cy="3813175"/>
          </a:xfrm>
          <a:prstGeom prst="rect">
            <a:avLst/>
          </a:prstGeom>
        </p:spPr>
        <p:txBody>
          <a:bodyPr lIns="91429" tIns="45714" rIns="91429" bIns="45714">
            <a:normAutofit/>
          </a:bodyPr>
          <a:lstStyle>
            <a:lvl1pPr marL="0" indent="0">
              <a:buNone/>
              <a:defRPr sz="28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595938"/>
            <a:ext cx="5486400" cy="804862"/>
          </a:xfrm>
          <a:prstGeom prst="rect">
            <a:avLst/>
          </a:prstGeom>
        </p:spPr>
        <p:txBody>
          <a:bodyPr lIns="91429" tIns="45714" rIns="91429" bIns="45714">
            <a:normAutofit/>
          </a:bodyPr>
          <a:lstStyle>
            <a:lvl1pPr marL="0" indent="0">
              <a:buNone/>
              <a:defRPr sz="20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picture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 algn="l" defTabSz="914293" rtl="0" eaLnBrk="1" latinLnBrk="0" hangingPunct="1">
              <a:spcBef>
                <a:spcPct val="0"/>
              </a:spcBef>
              <a:buNone/>
              <a:defRPr sz="3600" b="1" kern="1200" cap="all" baseline="0"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43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1" y="1554480"/>
            <a:ext cx="3657599" cy="44814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120"/>
            <a:ext cx="8183880" cy="4876800"/>
          </a:xfrm>
          <a:prstGeom prst="rect">
            <a:avLst/>
          </a:prstGeom>
        </p:spPr>
        <p:txBody>
          <a:bodyPr lIns="91429" tIns="45714" rIns="91429" bIns="45714"/>
          <a:lstStyle>
            <a:lvl1pPr marL="514350" indent="-514350">
              <a:buClr>
                <a:srgbClr val="DE9930"/>
              </a:buClr>
              <a:buFont typeface="+mj-lt"/>
              <a:buAutoNum type="alphaUcPeriod"/>
              <a:defRPr>
                <a:solidFill>
                  <a:srgbClr val="0D4762"/>
                </a:solidFill>
              </a:defRPr>
            </a:lvl1pPr>
            <a:lvl2pPr marL="971496" indent="-514350">
              <a:buClr>
                <a:srgbClr val="DE9930"/>
              </a:buClr>
              <a:buSzPct val="100000"/>
              <a:buFont typeface="+mj-lt"/>
              <a:buAutoNum type="arabicPeriod"/>
              <a:defRPr>
                <a:solidFill>
                  <a:srgbClr val="0D4762"/>
                </a:solidFill>
              </a:defRPr>
            </a:lvl2pPr>
            <a:lvl3pPr marL="1371494" indent="-457200">
              <a:buClr>
                <a:srgbClr val="DE9930"/>
              </a:buClr>
              <a:buFont typeface="+mj-lt"/>
              <a:buAutoNum type="alphaLcParenR"/>
              <a:defRPr>
                <a:solidFill>
                  <a:srgbClr val="0D4762"/>
                </a:solidFill>
              </a:defRPr>
            </a:lvl3pPr>
            <a:lvl4pPr marL="1885790" indent="-514350">
              <a:buClr>
                <a:srgbClr val="DE9930"/>
              </a:buClr>
              <a:buFont typeface="+mj-lt"/>
              <a:buAutoNum type="romanLcPeriod"/>
              <a:defRPr>
                <a:solidFill>
                  <a:srgbClr val="0D4762"/>
                </a:solidFill>
              </a:defRPr>
            </a:lvl4pPr>
            <a:lvl5pPr marL="1828586" indent="0">
              <a:buClr>
                <a:srgbClr val="DE9930"/>
              </a:buClr>
              <a:buFont typeface="+mj-lt"/>
              <a:buNone/>
              <a:defRPr>
                <a:solidFill>
                  <a:srgbClr val="DE993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61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/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58565"/>
            <a:ext cx="7772400" cy="1362075"/>
          </a:xfrm>
          <a:prstGeom prst="rect">
            <a:avLst/>
          </a:prstGeom>
        </p:spPr>
        <p:txBody>
          <a:bodyPr lIns="91429" tIns="45714" rIns="91429" bIns="45714" anchor="t"/>
          <a:lstStyle>
            <a:lvl1pPr algn="l">
              <a:defRPr sz="4000" b="1" cap="all"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49805"/>
            <a:ext cx="7772400" cy="1500187"/>
          </a:xfrm>
          <a:prstGeom prst="rect">
            <a:avLst/>
          </a:prstGeom>
        </p:spPr>
        <p:txBody>
          <a:bodyPr lIns="91429" tIns="45714" rIns="91429" bIns="45714" anchor="b"/>
          <a:lstStyle>
            <a:lvl1pPr marL="0" indent="0">
              <a:buNone/>
              <a:defRPr sz="2000" b="1"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834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0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" y="6464872"/>
            <a:ext cx="1143000" cy="3169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320675" y="1006475"/>
            <a:ext cx="8458200" cy="5211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146" indent="0">
              <a:buNone/>
              <a:defRPr/>
            </a:lvl2pPr>
            <a:lvl3pPr marL="914294" indent="0">
              <a:buNone/>
              <a:defRPr/>
            </a:lvl3pPr>
            <a:lvl4pPr marL="1371440" indent="0">
              <a:buNone/>
              <a:defRPr/>
            </a:lvl4pPr>
            <a:lvl5pPr marL="1828586" indent="0">
              <a:buNone/>
              <a:defRPr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2521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" y="1371600"/>
            <a:ext cx="8503920" cy="4876800"/>
          </a:xfrm>
          <a:prstGeom prst="rect">
            <a:avLst/>
          </a:prstGeom>
        </p:spPr>
        <p:txBody>
          <a:bodyPr lIns="91429" tIns="45714" rIns="91429" bIns="45714"/>
          <a:lstStyle>
            <a:lvl1pPr marL="457200" indent="-457200">
              <a:buClr>
                <a:srgbClr val="DE9930"/>
              </a:buClr>
              <a:buSzPct val="125000"/>
              <a:buFont typeface="Arial" pitchFamily="34" charset="0"/>
              <a:buChar char="•"/>
              <a:defRPr/>
            </a:lvl1pPr>
            <a:lvl2pPr marL="742863" indent="-285717">
              <a:buClr>
                <a:srgbClr val="DE9930"/>
              </a:buClr>
              <a:buSzPct val="125000"/>
              <a:buFont typeface="Wingdings" pitchFamily="2" charset="2"/>
              <a:buChar char="§"/>
              <a:defRPr/>
            </a:lvl2pPr>
            <a:lvl3pPr marL="1142867" indent="-228573">
              <a:buClr>
                <a:srgbClr val="DE9930"/>
              </a:buClr>
              <a:buFont typeface="Wingdings" pitchFamily="2" charset="2"/>
              <a:buChar char="Ø"/>
              <a:defRPr/>
            </a:lvl3pPr>
            <a:lvl4pPr marL="1600013" indent="-228573">
              <a:buClr>
                <a:srgbClr val="DE9930"/>
              </a:buClr>
              <a:buFont typeface="Wingdings" pitchFamily="2" charset="2"/>
              <a:buChar char="ü"/>
              <a:defRPr/>
            </a:lvl4pPr>
            <a:lvl5pPr>
              <a:buClr>
                <a:srgbClr val="DE993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22960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ered Lis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120"/>
            <a:ext cx="8183880" cy="4876800"/>
          </a:xfrm>
          <a:prstGeom prst="rect">
            <a:avLst/>
          </a:prstGeom>
        </p:spPr>
        <p:txBody>
          <a:bodyPr lIns="91429" tIns="45714" rIns="91429" bIns="45714"/>
          <a:lstStyle>
            <a:lvl1pPr marL="514350" indent="-514350">
              <a:buClr>
                <a:srgbClr val="DE9930"/>
              </a:buClr>
              <a:buFont typeface="+mj-lt"/>
              <a:buAutoNum type="alphaUcPeriod"/>
              <a:defRPr>
                <a:solidFill>
                  <a:srgbClr val="0D4762"/>
                </a:solidFill>
              </a:defRPr>
            </a:lvl1pPr>
            <a:lvl2pPr marL="971496" indent="-514350">
              <a:buClr>
                <a:srgbClr val="DE9930"/>
              </a:buClr>
              <a:buSzPct val="100000"/>
              <a:buFont typeface="+mj-lt"/>
              <a:buAutoNum type="arabicPeriod"/>
              <a:defRPr>
                <a:solidFill>
                  <a:srgbClr val="0D4762"/>
                </a:solidFill>
              </a:defRPr>
            </a:lvl2pPr>
            <a:lvl3pPr marL="1371494" indent="-457200">
              <a:buClr>
                <a:srgbClr val="DE9930"/>
              </a:buClr>
              <a:buFont typeface="+mj-lt"/>
              <a:buAutoNum type="alphaLcParenR"/>
              <a:defRPr>
                <a:solidFill>
                  <a:srgbClr val="0D4762"/>
                </a:solidFill>
              </a:defRPr>
            </a:lvl3pPr>
            <a:lvl4pPr marL="1885790" indent="-514350">
              <a:buClr>
                <a:srgbClr val="DE9930"/>
              </a:buClr>
              <a:buFont typeface="+mj-lt"/>
              <a:buAutoNum type="romanLcPeriod"/>
              <a:defRPr>
                <a:solidFill>
                  <a:srgbClr val="0D4762"/>
                </a:solidFill>
              </a:defRPr>
            </a:lvl4pPr>
            <a:lvl5pPr marL="1828586" indent="0">
              <a:buClr>
                <a:srgbClr val="DE9930"/>
              </a:buClr>
              <a:buFont typeface="+mj-lt"/>
              <a:buNone/>
              <a:defRPr>
                <a:solidFill>
                  <a:srgbClr val="DE993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107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Pane Lists o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219200"/>
            <a:ext cx="4177349" cy="650875"/>
          </a:xfrm>
          <a:prstGeom prst="rect">
            <a:avLst/>
          </a:prstGeom>
        </p:spPr>
        <p:txBody>
          <a:bodyPr lIns="91429" tIns="45714" rIns="91429" bIns="45714" anchor="b">
            <a:noAutofit/>
          </a:bodyPr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040" y="1870074"/>
            <a:ext cx="4177349" cy="4302126"/>
          </a:xfrm>
          <a:prstGeom prst="rect">
            <a:avLst/>
          </a:prstGeom>
        </p:spPr>
        <p:txBody>
          <a:bodyPr lIns="91429" tIns="45714" rIns="91429" bIns="45714"/>
          <a:lstStyle>
            <a:lvl1pPr marL="342860" indent="-342860">
              <a:buClr>
                <a:srgbClr val="DE9930"/>
              </a:buClr>
              <a:buSzPct val="125000"/>
              <a:buFont typeface="Wingdings" pitchFamily="2" charset="2"/>
              <a:buChar char="§"/>
              <a:defRPr sz="2200"/>
            </a:lvl1pPr>
            <a:lvl2pPr marL="742863" indent="-285717">
              <a:buClr>
                <a:srgbClr val="DE9930"/>
              </a:buClr>
              <a:buFont typeface="Wingdings" pitchFamily="2" charset="2"/>
              <a:buChar char="Ø"/>
              <a:defRPr sz="2000"/>
            </a:lvl2pPr>
            <a:lvl3pPr marL="1142867" indent="-228573">
              <a:buClr>
                <a:srgbClr val="DE9930"/>
              </a:buClr>
              <a:buFont typeface="Wingdings" pitchFamily="2" charset="2"/>
              <a:buChar char=""/>
              <a:defRPr sz="1800"/>
            </a:lvl3pPr>
            <a:lvl4pPr marL="1600013" indent="-228573">
              <a:buClr>
                <a:srgbClr val="DE9930"/>
              </a:buClr>
              <a:buFont typeface="Arial" pitchFamily="34" charset="0"/>
              <a:buChar char="»"/>
              <a:defRPr sz="1600"/>
            </a:lvl4pPr>
            <a:lvl5pPr marL="1828586" indent="0">
              <a:buClr>
                <a:srgbClr val="DE9930"/>
              </a:buClr>
              <a:buNone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30312"/>
            <a:ext cx="4041775" cy="639762"/>
          </a:xfrm>
          <a:prstGeom prst="rect">
            <a:avLst/>
          </a:prstGeom>
        </p:spPr>
        <p:txBody>
          <a:bodyPr lIns="91429" tIns="45714" rIns="91429" bIns="45714"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70074"/>
            <a:ext cx="4133214" cy="4302126"/>
          </a:xfrm>
          <a:prstGeom prst="rect">
            <a:avLst/>
          </a:prstGeom>
        </p:spPr>
        <p:txBody>
          <a:bodyPr lIns="91429" tIns="45714" rIns="91429" bIns="45714"/>
          <a:lstStyle>
            <a:lvl1pPr marL="342860" indent="-342860">
              <a:buClr>
                <a:srgbClr val="DE9930"/>
              </a:buClr>
              <a:buSzPct val="125000"/>
              <a:buFont typeface="Wingdings" pitchFamily="2" charset="2"/>
              <a:buChar char="§"/>
              <a:defRPr sz="2200"/>
            </a:lvl1pPr>
            <a:lvl2pPr marL="742863" indent="-285717">
              <a:buClr>
                <a:srgbClr val="DE9930"/>
              </a:buClr>
              <a:buFont typeface="Wingdings" pitchFamily="2" charset="2"/>
              <a:buChar char="Ø"/>
              <a:defRPr sz="2000"/>
            </a:lvl2pPr>
            <a:lvl3pPr marL="1142867" indent="-228573">
              <a:buClr>
                <a:srgbClr val="DE9930"/>
              </a:buClr>
              <a:buFont typeface="Wingdings" pitchFamily="2" charset="2"/>
              <a:buChar char="ü"/>
              <a:defRPr sz="1800"/>
            </a:lvl3pPr>
            <a:lvl4pPr marL="1600013" indent="-228573">
              <a:buClr>
                <a:srgbClr val="DE9930"/>
              </a:buClr>
              <a:buFont typeface="Arial" pitchFamily="34" charset="0"/>
              <a:buChar char="»"/>
              <a:defRPr sz="1600"/>
            </a:lvl4pPr>
            <a:lvl5pPr>
              <a:buClr>
                <a:srgbClr val="FFC000"/>
              </a:buCl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14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Panes 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7637"/>
            <a:ext cx="4038600" cy="4678363"/>
          </a:xfrm>
          <a:prstGeom prst="rect">
            <a:avLst/>
          </a:prstGeom>
        </p:spPr>
        <p:txBody>
          <a:bodyPr lIns="91429" tIns="45714" rIns="91429" bIns="45714"/>
          <a:lstStyle>
            <a:lvl1pPr marL="0" indent="0">
              <a:buClr>
                <a:srgbClr val="FFC000"/>
              </a:buClr>
              <a:buNone/>
              <a:defRPr sz="3200"/>
            </a:lvl1pPr>
            <a:lvl2pPr marL="457146" indent="0">
              <a:buClr>
                <a:srgbClr val="FFC000"/>
              </a:buClr>
              <a:buNone/>
              <a:defRPr sz="2800"/>
            </a:lvl2pPr>
            <a:lvl3pPr marL="914294" indent="0">
              <a:buClr>
                <a:srgbClr val="FFC000"/>
              </a:buClr>
              <a:buNone/>
              <a:defRPr sz="2400"/>
            </a:lvl3pPr>
            <a:lvl4pPr marL="1371440" indent="0">
              <a:buClr>
                <a:srgbClr val="FFC000"/>
              </a:buClr>
              <a:buNone/>
              <a:defRPr sz="2000"/>
            </a:lvl4pPr>
            <a:lvl5pPr marL="1828586" indent="0">
              <a:buClr>
                <a:srgbClr val="FFC000"/>
              </a:buCl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7637"/>
            <a:ext cx="3810000" cy="4678363"/>
          </a:xfrm>
          <a:prstGeom prst="rect">
            <a:avLst/>
          </a:prstGeom>
        </p:spPr>
        <p:txBody>
          <a:bodyPr lIns="91429" tIns="45714" rIns="91429" bIns="45714"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4320" y="46038"/>
            <a:ext cx="8503920" cy="639762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defRPr>
                <a:solidFill>
                  <a:srgbClr val="DE99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05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81"/>
          <a:stretch/>
        </p:blipFill>
        <p:spPr>
          <a:xfrm>
            <a:off x="685800" y="6567345"/>
            <a:ext cx="1371600" cy="25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1" r:id="rId2"/>
    <p:sldLayoutId id="2147483689" r:id="rId3"/>
    <p:sldLayoutId id="2147483692" r:id="rId4"/>
    <p:sldLayoutId id="2147483699" r:id="rId5"/>
    <p:sldLayoutId id="2147483688" r:id="rId6"/>
    <p:sldLayoutId id="2147483722" r:id="rId7"/>
    <p:sldLayoutId id="2147483690" r:id="rId8"/>
    <p:sldLayoutId id="2147483691" r:id="rId9"/>
    <p:sldLayoutId id="2147483695" r:id="rId10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293" rtl="0" eaLnBrk="1" latinLnBrk="0" hangingPunct="1">
        <a:spcBef>
          <a:spcPct val="0"/>
        </a:spcBef>
        <a:buNone/>
        <a:defRPr sz="3600" b="1" kern="1200" cap="all" baseline="0">
          <a:solidFill>
            <a:srgbClr val="0D4762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Clr>
          <a:srgbClr val="DE9930"/>
        </a:buClr>
        <a:buFont typeface="Calibri" pitchFamily="34" charset="0"/>
        <a:buChar char="&gt;"/>
        <a:defRPr sz="3200" kern="1200">
          <a:solidFill>
            <a:srgbClr val="0D4762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Clr>
          <a:srgbClr val="DE9930"/>
        </a:buClr>
        <a:buFont typeface="Wingdings" pitchFamily="2" charset="2"/>
        <a:buChar char="§"/>
        <a:defRPr sz="2800" kern="1200">
          <a:solidFill>
            <a:srgbClr val="0D4762"/>
          </a:solidFill>
          <a:latin typeface="+mn-lt"/>
          <a:ea typeface="+mn-ea"/>
          <a:cs typeface="+mn-cs"/>
        </a:defRPr>
      </a:lvl2pPr>
      <a:lvl3pPr marL="1142867" indent="-228573" algn="l" defTabSz="914293" rtl="0" eaLnBrk="1" latinLnBrk="0" hangingPunct="1">
        <a:spcBef>
          <a:spcPct val="20000"/>
        </a:spcBef>
        <a:buClr>
          <a:srgbClr val="DE9930"/>
        </a:buClr>
        <a:buFont typeface="Calibri" pitchFamily="34" charset="0"/>
        <a:buChar char="›"/>
        <a:defRPr sz="2400" kern="1200">
          <a:solidFill>
            <a:srgbClr val="0D4762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Clr>
          <a:srgbClr val="DE9930"/>
        </a:buClr>
        <a:buFont typeface="Wingdings" pitchFamily="2" charset="2"/>
        <a:buChar char="§"/>
        <a:defRPr sz="2000" kern="1200">
          <a:solidFill>
            <a:srgbClr val="0D4762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Clr>
          <a:srgbClr val="DE9930"/>
        </a:buClr>
        <a:buFont typeface="Arial" pitchFamily="34" charset="0"/>
        <a:buChar char="»"/>
        <a:defRPr sz="2000" kern="1200">
          <a:solidFill>
            <a:srgbClr val="0D4762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51560" y="548640"/>
            <a:ext cx="7772400" cy="1280160"/>
          </a:xfrm>
          <a:prstGeom prst="rect">
            <a:avLst/>
          </a:prstGeom>
        </p:spPr>
        <p:txBody>
          <a:bodyPr/>
          <a:lstStyle>
            <a:lvl1pPr algn="r" defTabSz="914293" rtl="0" eaLnBrk="1" latinLnBrk="0" hangingPunct="1">
              <a:spcBef>
                <a:spcPct val="0"/>
              </a:spcBef>
              <a:buNone/>
              <a:defRPr sz="3600" b="1" kern="1200" cap="all" baseline="0">
                <a:solidFill>
                  <a:srgbClr val="0D476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60720" y="4434840"/>
            <a:ext cx="3383280" cy="1005840"/>
          </a:xfrm>
          <a:prstGeom prst="rect">
            <a:avLst/>
          </a:prstGeom>
        </p:spPr>
        <p:txBody>
          <a:bodyPr lIns="91429" tIns="45714" rIns="91429" bIns="45714"/>
          <a:lstStyle>
            <a:lvl1pPr algn="r" defTabSz="914293" rtl="0" eaLnBrk="1" latinLnBrk="0" hangingPunct="1">
              <a:spcBef>
                <a:spcPct val="0"/>
              </a:spcBef>
              <a:buNone/>
              <a:defRPr sz="3600" b="1" kern="1200" cap="all" baseline="0">
                <a:solidFill>
                  <a:srgbClr val="0D476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en-US" dirty="0" smtClean="0">
                <a:solidFill>
                  <a:srgbClr val="002060"/>
                </a:solidFill>
              </a:rPr>
              <a:t>The Value of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certifications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5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4566736" y="3520440"/>
            <a:ext cx="1421423" cy="1600200"/>
          </a:xfrm>
          <a:prstGeom prst="roundRect">
            <a:avLst>
              <a:gd name="adj" fmla="val 1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certifications can launch careers!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082117" y="3775841"/>
            <a:ext cx="1421423" cy="1344799"/>
          </a:xfrm>
          <a:prstGeom prst="roundRect">
            <a:avLst>
              <a:gd name="adj" fmla="val 1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8" name="Group 27"/>
          <p:cNvGrpSpPr/>
          <p:nvPr/>
        </p:nvGrpSpPr>
        <p:grpSpPr>
          <a:xfrm>
            <a:off x="-76200" y="1143000"/>
            <a:ext cx="9067800" cy="4953000"/>
            <a:chOff x="-76200" y="1143000"/>
            <a:chExt cx="9067800" cy="4953000"/>
          </a:xfrm>
        </p:grpSpPr>
        <p:grpSp>
          <p:nvGrpSpPr>
            <p:cNvPr id="13" name="Group 12"/>
            <p:cNvGrpSpPr/>
            <p:nvPr/>
          </p:nvGrpSpPr>
          <p:grpSpPr>
            <a:xfrm>
              <a:off x="4573234" y="1143000"/>
              <a:ext cx="1437665" cy="3840480"/>
              <a:chOff x="4573234" y="1143000"/>
              <a:chExt cx="1437665" cy="384048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573234" y="1143000"/>
                <a:ext cx="696093" cy="2281237"/>
                <a:chOff x="2970370" y="2312"/>
                <a:chExt cx="696093" cy="2281237"/>
              </a:xfrm>
              <a:solidFill>
                <a:srgbClr val="E5DEC3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39" name="Rounded Rectangle 38"/>
                <p:cNvSpPr/>
                <p:nvPr/>
              </p:nvSpPr>
              <p:spPr>
                <a:xfrm>
                  <a:off x="2970370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40" name="Rounded Rectangle 12"/>
                <p:cNvSpPr/>
                <p:nvPr/>
              </p:nvSpPr>
              <p:spPr>
                <a:xfrm>
                  <a:off x="2990758" y="22700"/>
                  <a:ext cx="655317" cy="224046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Web</a:t>
                  </a:r>
                  <a:r>
                    <a:rPr lang="en-US" i="0" kern="1200" dirty="0" smtClean="0">
                      <a:solidFill>
                        <a:srgbClr val="0D4762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Technologies</a:t>
                  </a:r>
                  <a:endParaRPr lang="en-US" i="0" kern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314806" y="1143000"/>
                <a:ext cx="696093" cy="2281237"/>
                <a:chOff x="3695699" y="2312"/>
                <a:chExt cx="696093" cy="2281237"/>
              </a:xfrm>
              <a:solidFill>
                <a:srgbClr val="E5DEC3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3695699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8" name="Rounded Rectangle 14"/>
                <p:cNvSpPr/>
                <p:nvPr/>
              </p:nvSpPr>
              <p:spPr>
                <a:xfrm>
                  <a:off x="3716087" y="22700"/>
                  <a:ext cx="655317" cy="224046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Print, Graphics and Media</a:t>
                  </a:r>
                </a:p>
              </p:txBody>
            </p:sp>
          </p:grpSp>
          <p:sp>
            <p:nvSpPr>
              <p:cNvPr id="62" name="Rounded Rectangle 8"/>
              <p:cNvSpPr/>
              <p:nvPr/>
            </p:nvSpPr>
            <p:spPr>
              <a:xfrm>
                <a:off x="4605749" y="3729515"/>
                <a:ext cx="1343397" cy="1253965"/>
              </a:xfrm>
              <a:prstGeom prst="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kern="1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Adobe Certified Associate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-76200" y="1783080"/>
              <a:ext cx="9067800" cy="4312920"/>
              <a:chOff x="-76200" y="1783080"/>
              <a:chExt cx="9067800" cy="431292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-76200" y="5257800"/>
                <a:ext cx="1676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r">
                  <a:defRPr sz="1600">
                    <a:solidFill>
                      <a:srgbClr val="DE9930"/>
                    </a:solidFill>
                    <a:effectLst>
                      <a:innerShdw blurRad="63500" dist="50800" dir="8100000">
                        <a:prstClr val="black">
                          <a:alpha val="50000"/>
                        </a:prstClr>
                      </a:innerShdw>
                    </a:effectLst>
                    <a:latin typeface="Arial Black" pitchFamily="34" charset="0"/>
                  </a:defRPr>
                </a:lvl1pPr>
              </a:lstStyle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Foundation Knowledge</a:t>
                </a:r>
                <a:endPara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0" y="3693497"/>
                <a:ext cx="16002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r">
                  <a:defRPr>
                    <a:solidFill>
                      <a:srgbClr val="DE9930"/>
                    </a:solidFill>
                    <a:effectLst>
                      <a:innerShdw blurRad="63500" dist="50800" dir="8100000">
                        <a:prstClr val="black">
                          <a:alpha val="50000"/>
                        </a:prstClr>
                      </a:innerShdw>
                    </a:effectLst>
                    <a:latin typeface="Arial Black" pitchFamily="34" charset="0"/>
                  </a:defRPr>
                </a:lvl1pPr>
              </a:lstStyle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Certification of Technical Competency</a:t>
                </a:r>
                <a:endPara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0" y="1783080"/>
                <a:ext cx="1447800" cy="1015663"/>
              </a:xfrm>
              <a:prstGeom prst="rect">
                <a:avLst/>
              </a:prstGeom>
              <a:noFill/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2800">
                    <a:solidFill>
                      <a:srgbClr val="DE9930"/>
                    </a:solidFill>
                    <a:effectLst>
                      <a:glow rad="63500">
                        <a:schemeClr val="accent6">
                          <a:satMod val="175000"/>
                          <a:alpha val="40000"/>
                        </a:schemeClr>
                      </a:glow>
                      <a:innerShdw blurRad="63500" dist="50800" dir="8100000">
                        <a:prstClr val="black">
                          <a:alpha val="50000"/>
                        </a:prstClr>
                      </a:innerShdw>
                    </a:effectLst>
                    <a:latin typeface="Arial Black" pitchFamily="34" charset="0"/>
                  </a:defRPr>
                </a:lvl1pPr>
              </a:lstStyle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Potential Career </a:t>
                </a:r>
                <a: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/>
                </a:r>
                <a:b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</a:br>
                <a: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Pathways</a:t>
                </a:r>
                <a:endPara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1606946" y="5224294"/>
                <a:ext cx="7384654" cy="871706"/>
                <a:chOff x="3372" y="4002781"/>
                <a:chExt cx="7384654" cy="871706"/>
              </a:xfrm>
              <a:solidFill>
                <a:schemeClr val="bg2">
                  <a:lumMod val="75000"/>
                </a:schemeClr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68" name="Rounded Rectangle 67"/>
                <p:cNvSpPr/>
                <p:nvPr/>
              </p:nvSpPr>
              <p:spPr>
                <a:xfrm>
                  <a:off x="3372" y="4002781"/>
                  <a:ext cx="7384654" cy="871706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69" name="Rounded Rectangle 4"/>
                <p:cNvSpPr/>
                <p:nvPr/>
              </p:nvSpPr>
              <p:spPr>
                <a:xfrm>
                  <a:off x="28903" y="4028312"/>
                  <a:ext cx="7333592" cy="820644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06680" tIns="106680" rIns="106680" bIns="10668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28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Academics – Education/Degree</a:t>
                  </a:r>
                  <a:endParaRPr lang="en-US" sz="2800" kern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15" name="Group 14"/>
            <p:cNvGrpSpPr/>
            <p:nvPr/>
          </p:nvGrpSpPr>
          <p:grpSpPr>
            <a:xfrm>
              <a:off x="6046631" y="1143000"/>
              <a:ext cx="1447412" cy="3977640"/>
              <a:chOff x="6046631" y="1143000"/>
              <a:chExt cx="1447412" cy="397764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056378" y="1143000"/>
                <a:ext cx="696093" cy="2281237"/>
                <a:chOff x="4450265" y="2312"/>
                <a:chExt cx="696093" cy="2281237"/>
              </a:xfrm>
              <a:solidFill>
                <a:schemeClr val="tx1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35" name="Rounded Rectangle 34"/>
                <p:cNvSpPr/>
                <p:nvPr/>
              </p:nvSpPr>
              <p:spPr>
                <a:xfrm>
                  <a:off x="4450265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6" name="Rounded Rectangle 16"/>
                <p:cNvSpPr/>
                <p:nvPr/>
              </p:nvSpPr>
              <p:spPr>
                <a:xfrm>
                  <a:off x="4470653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Engineering and Design</a:t>
                  </a: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6797950" y="1143000"/>
                <a:ext cx="696093" cy="2281237"/>
                <a:chOff x="5175594" y="2312"/>
                <a:chExt cx="696093" cy="2281237"/>
              </a:xfrm>
              <a:solidFill>
                <a:schemeClr val="tx1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33" name="Rounded Rectangle 32"/>
                <p:cNvSpPr/>
                <p:nvPr/>
              </p:nvSpPr>
              <p:spPr>
                <a:xfrm>
                  <a:off x="5175594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4" name="Rounded Rectangle 18"/>
                <p:cNvSpPr/>
                <p:nvPr/>
              </p:nvSpPr>
              <p:spPr>
                <a:xfrm>
                  <a:off x="5195982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Construction Architecture</a:t>
                  </a: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6046631" y="3520440"/>
                <a:ext cx="1421423" cy="1600200"/>
                <a:chOff x="4450265" y="2477169"/>
                <a:chExt cx="1421423" cy="1331991"/>
              </a:xfrm>
              <a:solidFill>
                <a:schemeClr val="tx1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74" name="Rounded Rectangle 73"/>
                <p:cNvSpPr/>
                <p:nvPr/>
              </p:nvSpPr>
              <p:spPr>
                <a:xfrm>
                  <a:off x="4450265" y="2477169"/>
                  <a:ext cx="1421423" cy="1331991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75" name="Rounded Rectangle 10"/>
                <p:cNvSpPr/>
                <p:nvPr/>
              </p:nvSpPr>
              <p:spPr>
                <a:xfrm>
                  <a:off x="4489278" y="2516182"/>
                  <a:ext cx="1343397" cy="1253965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lvl="0"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400" b="1" kern="1200" dirty="0" err="1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AutoDesk</a:t>
                  </a:r>
                  <a:r>
                    <a:rPr lang="en-US" sz="1400" b="1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Certified User</a:t>
                  </a: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7526526" y="1143000"/>
              <a:ext cx="1465074" cy="3977640"/>
              <a:chOff x="7526526" y="1143000"/>
              <a:chExt cx="1465074" cy="3977640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7539522" y="1143000"/>
                <a:ext cx="696093" cy="2281237"/>
                <a:chOff x="5930160" y="2312"/>
                <a:chExt cx="696093" cy="2281237"/>
              </a:xfrm>
              <a:solidFill>
                <a:srgbClr val="00B05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31" name="Rounded Rectangle 30"/>
                <p:cNvSpPr/>
                <p:nvPr/>
              </p:nvSpPr>
              <p:spPr>
                <a:xfrm>
                  <a:off x="5930160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2" name="Rounded Rectangle 20"/>
                <p:cNvSpPr/>
                <p:nvPr/>
              </p:nvSpPr>
              <p:spPr>
                <a:xfrm>
                  <a:off x="5950548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Accounting</a:t>
                  </a: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7526526" y="3520440"/>
                <a:ext cx="1439543" cy="1600200"/>
                <a:chOff x="5930160" y="2477169"/>
                <a:chExt cx="696093" cy="1331991"/>
              </a:xfrm>
              <a:solidFill>
                <a:srgbClr val="00B05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57" name="Rounded Rectangle 56"/>
                <p:cNvSpPr/>
                <p:nvPr/>
              </p:nvSpPr>
              <p:spPr>
                <a:xfrm>
                  <a:off x="5930160" y="2477169"/>
                  <a:ext cx="696093" cy="1331991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58" name="Rounded Rectangle 12"/>
                <p:cNvSpPr/>
                <p:nvPr/>
              </p:nvSpPr>
              <p:spPr>
                <a:xfrm>
                  <a:off x="5950548" y="2497557"/>
                  <a:ext cx="655317" cy="1291215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lvl="0"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400" b="1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QuickBooks Certified User</a:t>
                  </a:r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8295507" y="1143000"/>
                <a:ext cx="696093" cy="2281237"/>
                <a:chOff x="5930160" y="2312"/>
                <a:chExt cx="696093" cy="2281237"/>
              </a:xfrm>
              <a:solidFill>
                <a:srgbClr val="00B05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70" name="Rounded Rectangle 69"/>
                <p:cNvSpPr/>
                <p:nvPr/>
              </p:nvSpPr>
              <p:spPr>
                <a:xfrm>
                  <a:off x="5930160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71" name="Rounded Rectangle 20"/>
                <p:cNvSpPr/>
                <p:nvPr/>
              </p:nvSpPr>
              <p:spPr>
                <a:xfrm>
                  <a:off x="5950548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Office Management</a:t>
                  </a:r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3088615" y="1143000"/>
              <a:ext cx="1517133" cy="3946867"/>
              <a:chOff x="3088615" y="1143000"/>
              <a:chExt cx="1517133" cy="3946867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088615" y="1143000"/>
                <a:ext cx="696093" cy="2281237"/>
                <a:chOff x="2970370" y="2312"/>
                <a:chExt cx="696093" cy="2281237"/>
              </a:xfr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80" name="Rounded Rectangle 79"/>
                <p:cNvSpPr/>
                <p:nvPr/>
              </p:nvSpPr>
              <p:spPr>
                <a:xfrm>
                  <a:off x="2970370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81" name="Rounded Rectangle 12"/>
                <p:cNvSpPr/>
                <p:nvPr/>
              </p:nvSpPr>
              <p:spPr>
                <a:xfrm>
                  <a:off x="2990758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Web</a:t>
                  </a:r>
                  <a:r>
                    <a:rPr lang="en-US" i="0" kern="1200" dirty="0" smtClean="0">
                      <a:solidFill>
                        <a:srgbClr val="0D4762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i="0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Technologies</a:t>
                  </a:r>
                  <a:endParaRPr lang="en-US" i="0" kern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3830187" y="1143000"/>
                <a:ext cx="696093" cy="2281237"/>
                <a:chOff x="3695699" y="2312"/>
                <a:chExt cx="696093" cy="2281237"/>
              </a:xfr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78" name="Rounded Rectangle 77"/>
                <p:cNvSpPr/>
                <p:nvPr/>
              </p:nvSpPr>
              <p:spPr>
                <a:xfrm>
                  <a:off x="3695699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79" name="Rounded Rectangle 14"/>
                <p:cNvSpPr/>
                <p:nvPr/>
              </p:nvSpPr>
              <p:spPr>
                <a:xfrm>
                  <a:off x="3716087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Print, Graphics and Media</a:t>
                  </a:r>
                </a:p>
              </p:txBody>
            </p:sp>
          </p:grpSp>
          <p:sp>
            <p:nvSpPr>
              <p:cNvPr id="77" name="Rounded Rectangle 8"/>
              <p:cNvSpPr/>
              <p:nvPr/>
            </p:nvSpPr>
            <p:spPr>
              <a:xfrm>
                <a:off x="3108959" y="3520440"/>
                <a:ext cx="1496789" cy="1569427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Microsoft Technology</a:t>
                </a:r>
                <a:r>
                  <a:rPr lang="en-US" sz="1400" b="1" kern="1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Associate</a:t>
                </a:r>
                <a:endPara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600200" y="1143000"/>
              <a:ext cx="1444163" cy="3977640"/>
              <a:chOff x="1600200" y="1143000"/>
              <a:chExt cx="1444163" cy="3977640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1606698" y="1143000"/>
                <a:ext cx="696093" cy="2281237"/>
                <a:chOff x="2970370" y="2312"/>
                <a:chExt cx="696093" cy="2281237"/>
              </a:xfrm>
              <a:solidFill>
                <a:srgbClr val="FF993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90" name="Rounded Rectangle 89"/>
                <p:cNvSpPr/>
                <p:nvPr/>
              </p:nvSpPr>
              <p:spPr>
                <a:xfrm>
                  <a:off x="2970370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91" name="Rounded Rectangle 12"/>
                <p:cNvSpPr/>
                <p:nvPr/>
              </p:nvSpPr>
              <p:spPr>
                <a:xfrm>
                  <a:off x="2990758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lvl="0"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Business and Government</a:t>
                  </a:r>
                  <a:endParaRPr lang="en-US" i="0" kern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2348270" y="1143000"/>
                <a:ext cx="696093" cy="2281237"/>
                <a:chOff x="3695699" y="2312"/>
                <a:chExt cx="696093" cy="2281237"/>
              </a:xfrm>
              <a:solidFill>
                <a:srgbClr val="FF993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88" name="Rounded Rectangle 87"/>
                <p:cNvSpPr/>
                <p:nvPr/>
              </p:nvSpPr>
              <p:spPr>
                <a:xfrm>
                  <a:off x="3695699" y="2312"/>
                  <a:ext cx="696093" cy="2281237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89" name="Rounded Rectangle 14"/>
                <p:cNvSpPr/>
                <p:nvPr/>
              </p:nvSpPr>
              <p:spPr>
                <a:xfrm>
                  <a:off x="3716087" y="22700"/>
                  <a:ext cx="655317" cy="2240461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vert270" wrap="square" lIns="60960" tIns="60960" rIns="60960" bIns="60960" numCol="1" spcCol="1270" anchor="ctr" anchorCtr="0">
                  <a:noAutofit/>
                </a:bodyPr>
                <a:lstStyle/>
                <a:p>
                  <a:pPr algn="ctr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Education and Consulting</a:t>
                  </a:r>
                  <a:endParaRPr lang="en-US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1600200" y="3520440"/>
                <a:ext cx="1444163" cy="1600200"/>
                <a:chOff x="2970370" y="2477169"/>
                <a:chExt cx="1444163" cy="1331991"/>
              </a:xfrm>
              <a:solidFill>
                <a:srgbClr val="FF9930"/>
              </a:solidFill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86" name="Rounded Rectangle 85"/>
                <p:cNvSpPr/>
                <p:nvPr/>
              </p:nvSpPr>
              <p:spPr>
                <a:xfrm>
                  <a:off x="2970370" y="2477169"/>
                  <a:ext cx="1421423" cy="1331991"/>
                </a:xfrm>
                <a:prstGeom prst="roundRect">
                  <a:avLst>
                    <a:gd name="adj" fmla="val 10000"/>
                  </a:avLst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1905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rgbClr r="0" g="0" b="0"/>
                </a:fillRef>
                <a:effectRef idx="3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87" name="Rounded Rectangle 8"/>
                <p:cNvSpPr/>
                <p:nvPr/>
              </p:nvSpPr>
              <p:spPr>
                <a:xfrm>
                  <a:off x="3009383" y="2516182"/>
                  <a:ext cx="1405150" cy="1253965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lvl="0"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Microsoft Office Specialist</a:t>
                  </a:r>
                </a:p>
                <a:p>
                  <a:pPr lvl="0"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400" b="1" kern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-- OR –</a:t>
                  </a:r>
                </a:p>
                <a:p>
                  <a:pPr lvl="0"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Internet &amp; Core Computing </a:t>
                  </a:r>
                  <a:endParaRPr lang="en-US" sz="1400" b="1" kern="1200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4515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AM General">
  <a:themeElements>
    <a:clrScheme name="Certiport Color Scheme">
      <a:dk1>
        <a:srgbClr val="000000"/>
      </a:dk1>
      <a:lt1>
        <a:srgbClr val="FFFFFF"/>
      </a:lt1>
      <a:dk2>
        <a:srgbClr val="000000"/>
      </a:dk2>
      <a:lt2>
        <a:srgbClr val="8C919A"/>
      </a:lt2>
      <a:accent1>
        <a:srgbClr val="0D4762"/>
      </a:accent1>
      <a:accent2>
        <a:srgbClr val="DE9930"/>
      </a:accent2>
      <a:accent3>
        <a:srgbClr val="959D56"/>
      </a:accent3>
      <a:accent4>
        <a:srgbClr val="E7811D"/>
      </a:accent4>
      <a:accent5>
        <a:srgbClr val="CE1141"/>
      </a:accent5>
      <a:accent6>
        <a:srgbClr val="BFBFBF"/>
      </a:accent6>
      <a:hlink>
        <a:srgbClr val="0D4762"/>
      </a:hlink>
      <a:folHlink>
        <a:srgbClr val="DE993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87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NOAM General</vt:lpstr>
      <vt:lpstr>PowerPoint Presentation</vt:lpstr>
      <vt:lpstr>certifications can launch careers!</vt:lpstr>
    </vt:vector>
  </TitlesOfParts>
  <Company>Certiport,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Certification</dc:title>
  <dc:subject>The Value of Certification</dc:subject>
  <dc:creator>Debora A. Collins, Senior Education Consultant</dc:creator>
  <dc:description>Originally built for NOAM Sales Team on 9-26-11.</dc:description>
  <cp:lastModifiedBy>Debora A. Collins</cp:lastModifiedBy>
  <cp:revision>9</cp:revision>
  <dcterms:created xsi:type="dcterms:W3CDTF">2011-01-28T21:33:43Z</dcterms:created>
  <dcterms:modified xsi:type="dcterms:W3CDTF">2017-01-20T19:27:09Z</dcterms:modified>
</cp:coreProperties>
</file>