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2"/>
  </p:sldMasterIdLst>
  <p:notesMasterIdLst>
    <p:notesMasterId r:id="rId8"/>
  </p:notesMasterIdLst>
  <p:handoutMasterIdLst>
    <p:handoutMasterId r:id="rId9"/>
  </p:handoutMasterIdLst>
  <p:sldIdLst>
    <p:sldId id="264" r:id="rId3"/>
    <p:sldId id="265" r:id="rId4"/>
    <p:sldId id="269" r:id="rId5"/>
    <p:sldId id="267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8870F-1A48-43A2-A007-2348C2B9745E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C5B93-CA34-49DE-A280-558E83BB8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94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BB9B0-4661-411B-B556-887633A3B12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F3E57-140F-42E5-ACA7-3B197A5F5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86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F3E57-140F-42E5-ACA7-3B197A5F54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8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3248464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tx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5105400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accent3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2A9E-FA78-4A40-988A-1CE830CDEED2}" type="datetime1">
              <a:rPr lang="en-US" smtClean="0"/>
              <a:t>2/17/2016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4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44C-D33A-4646-9F43-140BF7C29466}" type="datetime1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61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914402"/>
            <a:ext cx="6121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8761A-AF70-4876-A6F0-1286775C4F08}" type="datetime1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5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96B4-361F-43A8-B168-DA893180BFB8}" type="datetime1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1316736"/>
            <a:ext cx="90678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800" b="1" cap="none" baseline="0" dirty="0">
                <a:ln w="635">
                  <a:noFill/>
                </a:ln>
                <a:solidFill>
                  <a:schemeClr val="tx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2704664"/>
            <a:ext cx="90678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25F6-6FC2-4B0A-BA54-6199C805DC6A}" type="datetime1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1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704088"/>
            <a:ext cx="9067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2546" y="1920085"/>
            <a:ext cx="4389120" cy="443484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3580" y="1920085"/>
            <a:ext cx="438912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1E0-6248-44D5-A750-839F2D339198}" type="datetime1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9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48" y="704088"/>
            <a:ext cx="9027852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48" y="1855248"/>
            <a:ext cx="438912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69260" y="1859758"/>
            <a:ext cx="438912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144848" y="2514600"/>
            <a:ext cx="438912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69260" y="2514600"/>
            <a:ext cx="438912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FECA-DDCC-464F-B9A8-47361C66BB75}" type="datetime1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3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704088"/>
            <a:ext cx="9067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18D0-BDA9-4E9F-8870-250C3889579F}" type="datetime1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9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03B1-0D5A-42BC-A128-61B2437864A1}" type="datetime1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61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42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4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7420" y="1676400"/>
            <a:ext cx="3657600" cy="4572000"/>
          </a:xfrm>
        </p:spPr>
        <p:txBody>
          <a:bodyPr lIns="18288" rIns="18288">
            <a:normAutofit/>
          </a:bodyPr>
          <a:lstStyle>
            <a:lvl1pPr marL="0" indent="0" algn="l">
              <a:buNone/>
              <a:defRPr sz="18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084956" y="1676400"/>
            <a:ext cx="5087744" cy="4572000"/>
          </a:xfrm>
        </p:spPr>
        <p:txBody>
          <a:bodyPr tIns="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E372-5FD4-4FFB-A5DD-C7C4DBD88187}" type="datetime1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88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636119" y="1133467"/>
            <a:ext cx="6608172" cy="3878710"/>
          </a:xfrm>
          <a:prstGeom prst="snipRoundRect">
            <a:avLst>
              <a:gd name="adj1" fmla="val 0"/>
              <a:gd name="adj2" fmla="val 3646"/>
            </a:avLst>
          </a:prstGeom>
          <a:solidFill>
            <a:schemeClr val="tx2">
              <a:lumMod val="20000"/>
              <a:lumOff val="80000"/>
            </a:schemeClr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028" y="1176997"/>
            <a:ext cx="2950464" cy="1582621"/>
          </a:xfrm>
        </p:spPr>
        <p:txBody>
          <a:bodyPr vert="horz" lIns="45720" tIns="45720" rIns="45720" bIns="45720" anchor="b">
            <a:norm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5028" y="2828785"/>
            <a:ext cx="2946400" cy="2179320"/>
          </a:xfrm>
        </p:spPr>
        <p:txBody>
          <a:bodyPr lIns="64008" rIns="45720" bIns="45720" anchor="t">
            <a:normAutofit/>
          </a:bodyPr>
          <a:lstStyle>
            <a:lvl1pPr marL="0" indent="0" algn="l">
              <a:spcBef>
                <a:spcPts val="250"/>
              </a:spcBef>
              <a:buFontTx/>
              <a:buNone/>
              <a:defRPr sz="18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1B37-C5DC-405E-883E-319F886D767C}" type="datetime1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5013414" y="1221883"/>
            <a:ext cx="5803699" cy="370632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07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104900" y="704088"/>
            <a:ext cx="9067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104900" y="1935480"/>
            <a:ext cx="9067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104900" y="6356351"/>
            <a:ext cx="2349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8ACC58-83F3-4B99-B532-0249FFBF33C7}" type="datetime1">
              <a:rPr lang="en-US" smtClean="0"/>
              <a:t>2/17/2016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19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3912" userDrawn="1">
          <p15:clr>
            <a:srgbClr val="F26B43"/>
          </p15:clr>
        </p15:guide>
        <p15:guide id="1" pos="6408" userDrawn="1">
          <p15:clr>
            <a:srgbClr val="F26B43"/>
          </p15:clr>
        </p15:guide>
        <p15:guide id="2" pos="696" userDrawn="1">
          <p15:clr>
            <a:srgbClr val="F26B43"/>
          </p15:clr>
        </p15:guide>
        <p15:guide id="3" orient="horz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Discover Scuba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Underwater Experience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25" y="302365"/>
            <a:ext cx="2634179" cy="263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71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Scuba Diving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1935480"/>
            <a:ext cx="5855458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Have you ever wondered what it is like to breathe underwater ? If you want to find out, join us for a </a:t>
            </a:r>
            <a:r>
              <a:rPr lang="en-US" b="1" dirty="0" smtClean="0"/>
              <a:t>unique </a:t>
            </a:r>
            <a:r>
              <a:rPr lang="en-US" b="1" dirty="0"/>
              <a:t>experience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Learn the Basics of Scuba Diving</a:t>
            </a:r>
          </a:p>
          <a:p>
            <a:r>
              <a:rPr lang="en-US" b="1" dirty="0" smtClean="0"/>
              <a:t>How </a:t>
            </a:r>
            <a:r>
              <a:rPr lang="en-US" b="1" dirty="0"/>
              <a:t>to use </a:t>
            </a:r>
            <a:r>
              <a:rPr lang="en-US" b="1" dirty="0" smtClean="0"/>
              <a:t>Scuba </a:t>
            </a:r>
            <a:r>
              <a:rPr lang="en-US" b="1" dirty="0"/>
              <a:t>E</a:t>
            </a:r>
            <a:r>
              <a:rPr lang="en-US" b="1" dirty="0" smtClean="0"/>
              <a:t>quipment</a:t>
            </a:r>
          </a:p>
          <a:p>
            <a:r>
              <a:rPr lang="en-US" b="1" dirty="0" smtClean="0"/>
              <a:t>Breathe Underwater </a:t>
            </a:r>
            <a:r>
              <a:rPr lang="en-US" b="1" dirty="0"/>
              <a:t>for the first </a:t>
            </a:r>
            <a:r>
              <a:rPr lang="en-US" b="1" dirty="0" smtClean="0"/>
              <a:t>time</a:t>
            </a:r>
          </a:p>
          <a:p>
            <a:r>
              <a:rPr lang="en-US" b="1" dirty="0" smtClean="0"/>
              <a:t>Explore </a:t>
            </a:r>
            <a:r>
              <a:rPr lang="en-US" b="1" dirty="0"/>
              <a:t>the </a:t>
            </a:r>
            <a:r>
              <a:rPr lang="en-US" b="1" dirty="0" smtClean="0"/>
              <a:t>Underwater World 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353" y="2121816"/>
            <a:ext cx="2281886" cy="27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6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Prerequisites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2088106"/>
            <a:ext cx="5855458" cy="4236493"/>
          </a:xfrm>
        </p:spPr>
        <p:txBody>
          <a:bodyPr>
            <a:normAutofit/>
          </a:bodyPr>
          <a:lstStyle/>
          <a:p>
            <a:r>
              <a:rPr lang="en-US" b="1" dirty="0" smtClean="0"/>
              <a:t>Must be at least 10 years old</a:t>
            </a:r>
          </a:p>
          <a:p>
            <a:r>
              <a:rPr lang="en-US" b="1" dirty="0" smtClean="0"/>
              <a:t>Complete a Medical Questionnaire</a:t>
            </a:r>
          </a:p>
          <a:p>
            <a:r>
              <a:rPr lang="en-US" b="1" dirty="0" smtClean="0"/>
              <a:t>Provide your own swim wear and towel</a:t>
            </a:r>
          </a:p>
          <a:p>
            <a:r>
              <a:rPr lang="en-US" b="1" dirty="0" smtClean="0"/>
              <a:t>Pay $75 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80517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from Six Class Times!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3440428"/>
              </p:ext>
            </p:extLst>
          </p:nvPr>
        </p:nvGraphicFramePr>
        <p:xfrm>
          <a:off x="1122363" y="2174875"/>
          <a:ext cx="4482570" cy="2202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4190"/>
                <a:gridCol w="1494190"/>
                <a:gridCol w="1494190"/>
              </a:tblGrid>
              <a:tr h="520700">
                <a:tc>
                  <a:txBody>
                    <a:bodyPr/>
                    <a:lstStyle/>
                    <a:p>
                      <a:r>
                        <a:rPr lang="en-US" dirty="0" smtClean="0"/>
                        <a:t>Choose</a:t>
                      </a:r>
                      <a:r>
                        <a:rPr lang="en-US" baseline="0" dirty="0" smtClean="0"/>
                        <a:t> a Day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</a:t>
                      </a:r>
                      <a:r>
                        <a:rPr lang="en-US" dirty="0" smtClean="0"/>
                        <a:t>A </a:t>
                      </a:r>
                    </a:p>
                    <a:p>
                      <a:pPr algn="ctr"/>
                      <a:r>
                        <a:rPr lang="en-US" dirty="0" smtClean="0"/>
                        <a:t>8am – 11am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B</a:t>
                      </a:r>
                    </a:p>
                    <a:p>
                      <a:pPr algn="ctr"/>
                      <a:r>
                        <a:rPr lang="en-US" dirty="0" smtClean="0"/>
                        <a:t>2pm</a:t>
                      </a:r>
                      <a:r>
                        <a:rPr lang="en-US" baseline="0" dirty="0" smtClean="0"/>
                        <a:t> – 5pm</a:t>
                      </a:r>
                      <a:endParaRPr lang="en-US" dirty="0"/>
                    </a:p>
                  </a:txBody>
                  <a:tcPr marL="84081" marR="84081" anchor="ctr"/>
                </a:tc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84081" marR="84081" anchor="ctr"/>
                </a:tc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4081" marR="84081" anchor="ctr"/>
                </a:tc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4081" marR="840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4081" marR="84081" anchor="ctr"/>
                </a:tc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762409" y="2182283"/>
            <a:ext cx="4262118" cy="315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Saturdays </a:t>
            </a:r>
            <a:br>
              <a:rPr lang="en-US" sz="2400" b="1" dirty="0" smtClean="0"/>
            </a:br>
            <a:r>
              <a:rPr lang="en-US" sz="2400" b="1" dirty="0" smtClean="0"/>
              <a:t>(accommodate up to 20 divers)</a:t>
            </a:r>
            <a:br>
              <a:rPr lang="en-US" sz="2400" b="1" dirty="0" smtClean="0"/>
            </a:b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Wednesdays and Fridays</a:t>
            </a:r>
          </a:p>
          <a:p>
            <a:pPr marL="0" indent="0">
              <a:buNone/>
            </a:pPr>
            <a:r>
              <a:rPr lang="en-US" sz="2400" b="1" dirty="0" smtClean="0"/>
              <a:t>(limited to 10 divers)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23533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Course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2088106"/>
            <a:ext cx="8767233" cy="4236493"/>
          </a:xfrm>
        </p:spPr>
        <p:txBody>
          <a:bodyPr>
            <a:normAutofit/>
          </a:bodyPr>
          <a:lstStyle/>
          <a:p>
            <a:r>
              <a:rPr lang="en-US" b="1" dirty="0" smtClean="0"/>
              <a:t>Theory – classroom session to teach basic scuba diving rules</a:t>
            </a:r>
          </a:p>
          <a:p>
            <a:r>
              <a:rPr lang="en-US" b="1" dirty="0" smtClean="0"/>
              <a:t>Skills – taught in our swimming pool</a:t>
            </a:r>
          </a:p>
          <a:p>
            <a:r>
              <a:rPr lang="en-US" b="1" dirty="0" smtClean="0"/>
              <a:t>Ocean Dive – apply both the theory and skills exploring the reef in front of our dive store! 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3" y="3808884"/>
            <a:ext cx="4181599" cy="2786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0496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rrylishious design templat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Berrylishious design template" id="{5E0A075C-1E97-4B0E-A77D-74186D809D06}" vid="{72F1ED54-9361-4B2F-8BE4-6849EEC0D618}"/>
    </a:ext>
  </a:extLst>
</a:theme>
</file>

<file path=ppt/theme/theme2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2007EFC-BA9F-484C-8B42-7C07F9A924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Berrylishious design slides</Template>
  <TotalTime>0</TotalTime>
  <Words>146</Words>
  <Application>Microsoft Office PowerPoint</Application>
  <PresentationFormat>Widescreen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Wingdings 2</vt:lpstr>
      <vt:lpstr>Berrylishious design template</vt:lpstr>
      <vt:lpstr>Discover Scuba</vt:lpstr>
      <vt:lpstr>Experience Scuba Diving</vt:lpstr>
      <vt:lpstr>Enrollment Prerequisites</vt:lpstr>
      <vt:lpstr>Choose from Six Class Times!</vt:lpstr>
      <vt:lpstr>The Course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2016-02-17T20:43:56Z</dcterms:created>
  <dcterms:modified xsi:type="dcterms:W3CDTF">2016-02-17T22:49:47Z</dcterms:modified>
  <cp:contentStatus>Draft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TC034606329991</vt:lpwstr>
  </property>
</Properties>
</file>