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2" r:id="rId1"/>
    <p:sldMasterId id="2147483773" r:id="rId2"/>
  </p:sldMasterIdLst>
  <p:notesMasterIdLst>
    <p:notesMasterId r:id="rId10"/>
  </p:notesMasterIdLst>
  <p:handoutMasterIdLst>
    <p:handoutMasterId r:id="rId11"/>
  </p:handoutMasterIdLst>
  <p:sldIdLst>
    <p:sldId id="257" r:id="rId3"/>
    <p:sldId id="275" r:id="rId4"/>
    <p:sldId id="276" r:id="rId5"/>
    <p:sldId id="260" r:id="rId6"/>
    <p:sldId id="277" r:id="rId7"/>
    <p:sldId id="268" r:id="rId8"/>
    <p:sldId id="270" r:id="rId9"/>
  </p:sldIdLst>
  <p:sldSz cx="9144000" cy="6858000" type="screen4x3"/>
  <p:notesSz cx="6858000" cy="9144000"/>
  <p:custShowLst>
    <p:custShow name="Intro" id="0">
      <p:sldLst>
        <p:sld r:id="rId3"/>
        <p:sld r:id="rId6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03C31F-8F99-4210-8913-3B39C36FD421}">
          <p14:sldIdLst>
            <p14:sldId id="257"/>
            <p14:sldId id="275"/>
          </p14:sldIdLst>
        </p14:section>
        <p14:section name="Camping" id="{39A7CC9B-A1A7-4779-8360-62743ED78463}">
          <p14:sldIdLst>
            <p14:sldId id="276"/>
          </p14:sldIdLst>
        </p14:section>
        <p14:section name="Houseboats" id="{069B597D-0DD3-4AFC-8CD8-14B5B9F23CEE}">
          <p14:sldIdLst>
            <p14:sldId id="260"/>
          </p14:sldIdLst>
        </p14:section>
        <p14:section name="Condos and Hotels" id="{C8A064FF-F490-46B6-8787-D3367CA99F1F}">
          <p14:sldIdLst>
            <p14:sldId id="277"/>
          </p14:sldIdLst>
        </p14:section>
        <p14:section name="Equipment Rentals" id="{62F7038C-89F8-4B50-AB79-88563273D448}">
          <p14:sldIdLst>
            <p14:sldId id="268"/>
          </p14:sldIdLst>
        </p14:section>
        <p14:section name="Planning" id="{75052824-C488-44EF-B03E-6E042CB66F9C}">
          <p14:sldIdLst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CFF6"/>
    <a:srgbClr val="595959"/>
    <a:srgbClr val="128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12" autoAdjust="0"/>
    <p:restoredTop sz="94799" autoAdjust="0"/>
  </p:normalViewPr>
  <p:slideViewPr>
    <p:cSldViewPr snapToGrid="0">
      <p:cViewPr varScale="1">
        <p:scale>
          <a:sx n="62" d="100"/>
          <a:sy n="62" d="100"/>
        </p:scale>
        <p:origin x="608" y="56"/>
      </p:cViewPr>
      <p:guideLst>
        <p:guide orient="horz" pos="12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60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Wakeboards Available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A92-4268-910C-86FDB747EAB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A92-4268-910C-86FDB747EABA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A92-4268-910C-86FDB747EABA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A92-4268-910C-86FDB747EAB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'Toys &amp; Accessories'!$B$3:$C$7</c:f>
              <c:multiLvlStrCache>
                <c:ptCount val="4"/>
                <c:lvl>
                  <c:pt idx="0">
                    <c:v>Large - Men's Boot Size 8-12</c:v>
                  </c:pt>
                  <c:pt idx="1">
                    <c:v>Small - Women's Boot Size 4-9</c:v>
                  </c:pt>
                  <c:pt idx="2">
                    <c:v>Large - Women's Boot Size 10-12</c:v>
                  </c:pt>
                  <c:pt idx="3">
                    <c:v>High Performance - Men's Boot Size 8-12</c:v>
                  </c:pt>
                </c:lvl>
                <c:lvl>
                  <c:pt idx="0">
                    <c:v>Wakeboard</c:v>
                  </c:pt>
                  <c:pt idx="1">
                    <c:v>Wakeboard </c:v>
                  </c:pt>
                  <c:pt idx="2">
                    <c:v>Wakeboard</c:v>
                  </c:pt>
                  <c:pt idx="3">
                    <c:v>Wakeboard</c:v>
                  </c:pt>
                </c:lvl>
              </c:multiLvlStrCache>
            </c:multiLvlStrRef>
          </c:cat>
          <c:val>
            <c:numRef>
              <c:f>'Toys &amp; Accessories'!$D$3:$D$7</c:f>
              <c:numCache>
                <c:formatCode>General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A92-4268-910C-86FDB747EAB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16-05-23T17:06:22.248" idx="1">
    <p:pos x="2255" y="1296"/>
    <p:text>Should we show price ranges?</p:text>
    <p:extLst>
      <p:ext uri="{C676402C-5697-4E1C-873F-D02D1690AC5C}">
        <p15:threadingInfo xmlns:p15="http://schemas.microsoft.com/office/powerpoint/2012/main" timeZoneBias="3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Houseboat Vacations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D56DD-E52B-4BE6-949E-985F1A717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856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Houseboat Vacations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AEAF6-14AB-40A5-8671-EAA33A5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3275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Houseboat Vacations</a:t>
            </a:r>
          </a:p>
        </p:txBody>
      </p:sp>
    </p:spTree>
    <p:extLst>
      <p:ext uri="{BB962C8B-B14F-4D97-AF65-F5344CB8AC3E}">
        <p14:creationId xmlns:p14="http://schemas.microsoft.com/office/powerpoint/2010/main" val="459164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Houseboat Vacations</a:t>
            </a:r>
          </a:p>
        </p:txBody>
      </p:sp>
    </p:spTree>
    <p:extLst>
      <p:ext uri="{BB962C8B-B14F-4D97-AF65-F5344CB8AC3E}">
        <p14:creationId xmlns:p14="http://schemas.microsoft.com/office/powerpoint/2010/main" val="121328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7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91998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6718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67898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69160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163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12651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79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83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52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3491" y="796631"/>
            <a:ext cx="6251304" cy="2700706"/>
          </a:xfrm>
        </p:spPr>
        <p:txBody>
          <a:bodyPr bIns="0"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491" y="3497337"/>
            <a:ext cx="6251304" cy="1011489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3490" y="329308"/>
            <a:ext cx="3719283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7760" y="798973"/>
            <a:ext cx="802005" cy="503578"/>
          </a:xfrm>
        </p:spPr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24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00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08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2" y="1756130"/>
            <a:ext cx="6251302" cy="195227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4318" y="3708400"/>
            <a:ext cx="6251302" cy="1110725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9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25130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1" y="2013936"/>
            <a:ext cx="2965632" cy="3437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2" y="2013936"/>
            <a:ext cx="2965424" cy="34375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941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2513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2965631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2965631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9270" y="2023004"/>
            <a:ext cx="2965523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9270" y="2821491"/>
            <a:ext cx="2965523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809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92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95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406519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506719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1501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303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9" y="1129513"/>
            <a:ext cx="308049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 defTabSz="914400">
              <a:spcBef>
                <a:spcPts val="1800"/>
              </a:spcBef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07607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082905" cy="32012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08208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81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07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2373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2" y="798974"/>
            <a:ext cx="4985762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6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22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1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9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3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1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5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  <p:sldLayoutId id="2147483760" r:id="rId18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3622291"/>
            <a:ext cx="9144000" cy="251227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48"/>
          <a:stretch/>
        </p:blipFill>
        <p:spPr>
          <a:xfrm>
            <a:off x="0" y="6135624"/>
            <a:ext cx="9144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251303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25130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2650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01/01/2015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3719283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4768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021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8" y="4279052"/>
            <a:ext cx="5210345" cy="10287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Desert Lake</a:t>
            </a:r>
            <a:b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Vacations</a:t>
            </a:r>
          </a:p>
        </p:txBody>
      </p:sp>
    </p:spTree>
    <p:extLst>
      <p:ext uri="{BB962C8B-B14F-4D97-AF65-F5344CB8AC3E}">
        <p14:creationId xmlns:p14="http://schemas.microsoft.com/office/powerpoint/2010/main" val="193545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Vacations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Camping</a:t>
            </a:r>
          </a:p>
          <a:p>
            <a:r>
              <a:rPr lang="en-US" dirty="0"/>
              <a:t>Houseboats</a:t>
            </a:r>
          </a:p>
          <a:p>
            <a:r>
              <a:rPr lang="en-US" dirty="0"/>
              <a:t>Condos/Hotels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75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Camping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Jack Rabbit Flats – 50 tent sites</a:t>
            </a:r>
          </a:p>
          <a:p>
            <a:r>
              <a:rPr lang="en-US" dirty="0"/>
              <a:t>Lake View Campground – 62 tent and RV sites</a:t>
            </a:r>
          </a:p>
          <a:p>
            <a:r>
              <a:rPr lang="en-US" dirty="0"/>
              <a:t>Big Rock – 47 RV sites with full hookups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284" y="3818275"/>
            <a:ext cx="3608917" cy="2706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78671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257300"/>
          </a:xfrm>
        </p:spPr>
        <p:txBody>
          <a:bodyPr/>
          <a:lstStyle/>
          <a:p>
            <a:r>
              <a:rPr lang="en-US" dirty="0"/>
              <a:t>Why Rent a Houseboat?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257550" cy="381158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Affordable compared to hotel vacations.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Luxurious compared to camping.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Options to rent toys (i.e., boats, jet skis).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3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4640"/>
            <a:ext cx="7886700" cy="1325563"/>
          </a:xfrm>
        </p:spPr>
        <p:txBody>
          <a:bodyPr/>
          <a:lstStyle/>
          <a:p>
            <a:r>
              <a:rPr lang="en-US" dirty="0"/>
              <a:t>Condos and Hotels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28651" y="1944697"/>
            <a:ext cx="18288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 Condos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Hotels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Hostel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295771" y="1893099"/>
            <a:ext cx="4376742" cy="44029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/>
              <a:t>Luxury accommodations with kitchens, living rooms, and separate bedrooms.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dirty="0"/>
              <a:t>Affordable accommodations with refrigerators and microwaves.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dirty="0"/>
              <a:t>Inexpensive </a:t>
            </a:r>
            <a:r>
              <a:rPr lang="en-US" dirty="0" err="1"/>
              <a:t>bunkbeds</a:t>
            </a:r>
            <a:r>
              <a:rPr lang="en-US" dirty="0"/>
              <a:t> with shared bathrooms and access to kitchen.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Equal 6"/>
          <p:cNvSpPr/>
          <p:nvPr/>
        </p:nvSpPr>
        <p:spPr>
          <a:xfrm>
            <a:off x="2728903" y="1857372"/>
            <a:ext cx="124301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 7"/>
          <p:cNvSpPr/>
          <p:nvPr/>
        </p:nvSpPr>
        <p:spPr>
          <a:xfrm>
            <a:off x="2250163" y="2864840"/>
            <a:ext cx="124301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Equal 8"/>
          <p:cNvSpPr/>
          <p:nvPr/>
        </p:nvSpPr>
        <p:spPr>
          <a:xfrm>
            <a:off x="2042874" y="4515246"/>
            <a:ext cx="124301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558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Equipment</a:t>
            </a:r>
          </a:p>
        </p:txBody>
      </p:sp>
      <p:graphicFrame>
        <p:nvGraphicFramePr>
          <p:cNvPr id="7" name="Wakeboard Chart" title="Wakeboard Chart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64079337"/>
              </p:ext>
            </p:extLst>
          </p:nvPr>
        </p:nvGraphicFramePr>
        <p:xfrm>
          <a:off x="3808413" y="609600"/>
          <a:ext cx="4649787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Chart 1.  Rental Wakeboards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0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Corbel" panose="020B0503020204020204" pitchFamily="34" charset="0"/>
              </a:rPr>
              <a:t>Planning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Corbel" panose="020B0503020204020204" pitchFamily="34" charset="0"/>
              </a:rPr>
              <a:t>Book a houseboat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Corbel" panose="020B0503020204020204" pitchFamily="34" charset="0"/>
              </a:rPr>
              <a:t>Pack your bag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Corbel" panose="020B0503020204020204" pitchFamily="34" charset="0"/>
              </a:rPr>
              <a:t>Have fun</a:t>
            </a:r>
            <a:endParaRPr lang="en-US" b="0" i="0" u="none" strike="noStrike" baseline="0" dirty="0">
              <a:solidFill>
                <a:srgbClr val="2E74B5"/>
              </a:solidFill>
              <a:latin typeface="Corbel" panose="020B05030202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84E26-A447-45E9-B9BE-458F5664BB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8211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43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139</Words>
  <Application>Microsoft Office PowerPoint</Application>
  <PresentationFormat>On-screen Show (4:3)</PresentationFormat>
  <Paragraphs>43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  <vt:variant>
        <vt:lpstr>Custom Shows</vt:lpstr>
      </vt:variant>
      <vt:variant>
        <vt:i4>1</vt:i4>
      </vt:variant>
    </vt:vector>
  </HeadingPairs>
  <TitlesOfParts>
    <vt:vector size="15" baseType="lpstr">
      <vt:lpstr>Arial</vt:lpstr>
      <vt:lpstr>Calibri</vt:lpstr>
      <vt:lpstr>Corbel</vt:lpstr>
      <vt:lpstr>Rockwell</vt:lpstr>
      <vt:lpstr>Tw Cen MT</vt:lpstr>
      <vt:lpstr>Droplet</vt:lpstr>
      <vt:lpstr>Gallery</vt:lpstr>
      <vt:lpstr>Desert Lake  Vacations</vt:lpstr>
      <vt:lpstr>Types of Vacations</vt:lpstr>
      <vt:lpstr>Camping</vt:lpstr>
      <vt:lpstr>Why Rent a Houseboat?</vt:lpstr>
      <vt:lpstr>Condos and Hotels</vt:lpstr>
      <vt:lpstr>Sample Equipment</vt:lpstr>
      <vt:lpstr>Planning</vt:lpstr>
      <vt:lpstr>Intro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2021-04-17T06:38:37Z</dcterms:created>
  <dcterms:modified xsi:type="dcterms:W3CDTF">2021-04-17T06:38:45Z</dcterms:modified>
  <cp:contentStatus/>
</cp:coreProperties>
</file>