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9"/>
  </p:notesMasterIdLst>
  <p:sldIdLst>
    <p:sldId id="256" r:id="rId2"/>
    <p:sldId id="259" r:id="rId3"/>
    <p:sldId id="258" r:id="rId4"/>
    <p:sldId id="260" r:id="rId5"/>
    <p:sldId id="261" r:id="rId6"/>
    <p:sldId id="262" r:id="rId7"/>
    <p:sldId id="263"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799" autoAdjust="0"/>
  </p:normalViewPr>
  <p:slideViewPr>
    <p:cSldViewPr snapToGrid="0">
      <p:cViewPr varScale="1">
        <p:scale>
          <a:sx n="71" d="100"/>
          <a:sy n="71" d="100"/>
        </p:scale>
        <p:origin x="60" y="168"/>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61" d="100"/>
          <a:sy n="61" d="100"/>
        </p:scale>
        <p:origin x="2742"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diagrams/_rels/data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gif"/><Relationship Id="rId1" Type="http://schemas.openxmlformats.org/officeDocument/2006/relationships/image" Target="../media/image4.gif"/><Relationship Id="rId5" Type="http://schemas.openxmlformats.org/officeDocument/2006/relationships/image" Target="../media/image8.gif"/><Relationship Id="rId4" Type="http://schemas.openxmlformats.org/officeDocument/2006/relationships/image" Target="../media/image7.gif"/></Relationships>
</file>

<file path=ppt/diagrams/_rels/data2.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gif"/><Relationship Id="rId1" Type="http://schemas.openxmlformats.org/officeDocument/2006/relationships/image" Target="../media/image4.gif"/><Relationship Id="rId5" Type="http://schemas.openxmlformats.org/officeDocument/2006/relationships/image" Target="../media/image8.gif"/><Relationship Id="rId4" Type="http://schemas.openxmlformats.org/officeDocument/2006/relationships/image" Target="../media/image7.gif"/></Relationships>
</file>

<file path=ppt/diagrams/_rels/data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gif"/><Relationship Id="rId1" Type="http://schemas.openxmlformats.org/officeDocument/2006/relationships/image" Target="../media/image4.gif"/><Relationship Id="rId5" Type="http://schemas.openxmlformats.org/officeDocument/2006/relationships/image" Target="../media/image8.gif"/><Relationship Id="rId4" Type="http://schemas.openxmlformats.org/officeDocument/2006/relationships/image" Target="../media/image7.gif"/></Relationships>
</file>

<file path=ppt/diagrams/_rels/data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gif"/><Relationship Id="rId1" Type="http://schemas.openxmlformats.org/officeDocument/2006/relationships/image" Target="../media/image4.gif"/><Relationship Id="rId5" Type="http://schemas.openxmlformats.org/officeDocument/2006/relationships/image" Target="../media/image8.gif"/><Relationship Id="rId4" Type="http://schemas.openxmlformats.org/officeDocument/2006/relationships/image" Target="../media/image7.gif"/></Relationships>
</file>

<file path=ppt/diagrams/_rels/data5.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gif"/><Relationship Id="rId1" Type="http://schemas.openxmlformats.org/officeDocument/2006/relationships/image" Target="../media/image4.gif"/><Relationship Id="rId5" Type="http://schemas.openxmlformats.org/officeDocument/2006/relationships/image" Target="../media/image8.gif"/><Relationship Id="rId4" Type="http://schemas.openxmlformats.org/officeDocument/2006/relationships/image" Target="../media/image7.gif"/></Relationships>
</file>

<file path=ppt/diagrams/_rels/data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gif"/><Relationship Id="rId1" Type="http://schemas.openxmlformats.org/officeDocument/2006/relationships/image" Target="../media/image4.gif"/><Relationship Id="rId5" Type="http://schemas.openxmlformats.org/officeDocument/2006/relationships/image" Target="../media/image8.gif"/><Relationship Id="rId4" Type="http://schemas.openxmlformats.org/officeDocument/2006/relationships/image" Target="../media/image7.gif"/></Relationships>
</file>

<file path=ppt/diagrams/_rels/drawing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gif"/><Relationship Id="rId1" Type="http://schemas.openxmlformats.org/officeDocument/2006/relationships/image" Target="../media/image4.gif"/><Relationship Id="rId5" Type="http://schemas.openxmlformats.org/officeDocument/2006/relationships/image" Target="../media/image8.gif"/><Relationship Id="rId4" Type="http://schemas.openxmlformats.org/officeDocument/2006/relationships/image" Target="../media/image7.gif"/></Relationships>
</file>

<file path=ppt/diagrams/_rels/drawing2.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gif"/><Relationship Id="rId1" Type="http://schemas.openxmlformats.org/officeDocument/2006/relationships/image" Target="../media/image4.gif"/><Relationship Id="rId5" Type="http://schemas.openxmlformats.org/officeDocument/2006/relationships/image" Target="../media/image8.gif"/><Relationship Id="rId4" Type="http://schemas.openxmlformats.org/officeDocument/2006/relationships/image" Target="../media/image7.gif"/></Relationships>
</file>

<file path=ppt/diagrams/_rels/drawing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gif"/><Relationship Id="rId1" Type="http://schemas.openxmlformats.org/officeDocument/2006/relationships/image" Target="../media/image4.gif"/><Relationship Id="rId5" Type="http://schemas.openxmlformats.org/officeDocument/2006/relationships/image" Target="../media/image8.gif"/><Relationship Id="rId4" Type="http://schemas.openxmlformats.org/officeDocument/2006/relationships/image" Target="../media/image7.gif"/></Relationships>
</file>

<file path=ppt/diagrams/_rels/drawing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gif"/><Relationship Id="rId1" Type="http://schemas.openxmlformats.org/officeDocument/2006/relationships/image" Target="../media/image4.gif"/><Relationship Id="rId5" Type="http://schemas.openxmlformats.org/officeDocument/2006/relationships/image" Target="../media/image8.gif"/><Relationship Id="rId4" Type="http://schemas.openxmlformats.org/officeDocument/2006/relationships/image" Target="../media/image7.gif"/></Relationships>
</file>

<file path=ppt/diagrams/_rels/drawing5.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gif"/><Relationship Id="rId1" Type="http://schemas.openxmlformats.org/officeDocument/2006/relationships/image" Target="../media/image4.gif"/><Relationship Id="rId5" Type="http://schemas.openxmlformats.org/officeDocument/2006/relationships/image" Target="../media/image8.gif"/><Relationship Id="rId4" Type="http://schemas.openxmlformats.org/officeDocument/2006/relationships/image" Target="../media/image7.gif"/></Relationships>
</file>

<file path=ppt/diagrams/_rels/drawing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gif"/><Relationship Id="rId1" Type="http://schemas.openxmlformats.org/officeDocument/2006/relationships/image" Target="../media/image4.gif"/><Relationship Id="rId5" Type="http://schemas.openxmlformats.org/officeDocument/2006/relationships/image" Target="../media/image8.gif"/><Relationship Id="rId4" Type="http://schemas.openxmlformats.org/officeDocument/2006/relationships/image" Target="../media/image7.gif"/></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FA04A28-5B46-48A8-9F62-F7455608F275}"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17882483-4033-4DF4-AB55-DE088B67BA2D}">
      <dgm:prSet custT="1">
        <dgm:style>
          <a:lnRef idx="2">
            <a:schemeClr val="accent4"/>
          </a:lnRef>
          <a:fillRef idx="1">
            <a:schemeClr val="lt1"/>
          </a:fillRef>
          <a:effectRef idx="0">
            <a:schemeClr val="accent4"/>
          </a:effectRef>
          <a:fontRef idx="minor">
            <a:schemeClr val="dk1"/>
          </a:fontRef>
        </dgm:style>
      </dgm:prSet>
      <dgm:spPr>
        <a:solidFill>
          <a:schemeClr val="accent1"/>
        </a:solidFill>
      </dgm:spPr>
      <dgm:t>
        <a:bodyPr/>
        <a:lstStyle/>
        <a:p>
          <a:pPr algn="r" rtl="0"/>
          <a:r>
            <a:rPr lang="en-US" sz="2000" dirty="0" smtClean="0">
              <a:solidFill>
                <a:schemeClr val="bg1">
                  <a:lumMod val="95000"/>
                </a:schemeClr>
              </a:solidFill>
            </a:rPr>
            <a:t>Register an Authorized Testing Center  </a:t>
          </a:r>
          <a:endParaRPr lang="en-US" sz="2000" dirty="0">
            <a:solidFill>
              <a:schemeClr val="bg1">
                <a:lumMod val="95000"/>
              </a:schemeClr>
            </a:solidFill>
          </a:endParaRPr>
        </a:p>
      </dgm:t>
    </dgm:pt>
    <dgm:pt modelId="{14888C2A-127F-4D2E-9A6A-E194174A2894}" type="parTrans" cxnId="{3BD32483-ACEC-4BEF-B333-34BDE5609F4B}">
      <dgm:prSet/>
      <dgm:spPr/>
      <dgm:t>
        <a:bodyPr/>
        <a:lstStyle/>
        <a:p>
          <a:pPr algn="r"/>
          <a:endParaRPr lang="en-US"/>
        </a:p>
      </dgm:t>
    </dgm:pt>
    <dgm:pt modelId="{2D2E5A54-484E-4438-B390-0903611572A1}" type="sibTrans" cxnId="{3BD32483-ACEC-4BEF-B333-34BDE5609F4B}">
      <dgm:prSet/>
      <dgm:spPr/>
      <dgm:t>
        <a:bodyPr/>
        <a:lstStyle/>
        <a:p>
          <a:pPr algn="r"/>
          <a:endParaRPr lang="en-US"/>
        </a:p>
      </dgm:t>
    </dgm:pt>
    <dgm:pt modelId="{9BE0326C-B7B0-4A6C-BE53-44060EF54E08}">
      <dgm:prSet custT="1">
        <dgm:style>
          <a:lnRef idx="2">
            <a:schemeClr val="accent4"/>
          </a:lnRef>
          <a:fillRef idx="1">
            <a:schemeClr val="lt1"/>
          </a:fillRef>
          <a:effectRef idx="0">
            <a:schemeClr val="accent4"/>
          </a:effectRef>
          <a:fontRef idx="minor">
            <a:schemeClr val="dk1"/>
          </a:fontRef>
        </dgm:style>
      </dgm:prSet>
      <dgm:spPr>
        <a:solidFill>
          <a:schemeClr val="accent1"/>
        </a:solidFill>
      </dgm:spPr>
      <dgm:t>
        <a:bodyPr/>
        <a:lstStyle/>
        <a:p>
          <a:pPr algn="r" rtl="0"/>
          <a:r>
            <a:rPr lang="en-US" sz="2000" dirty="0" smtClean="0">
              <a:solidFill>
                <a:schemeClr val="bg1">
                  <a:lumMod val="95000"/>
                </a:schemeClr>
              </a:solidFill>
            </a:rPr>
            <a:t>Acquire required desktop software  </a:t>
          </a:r>
          <a:endParaRPr lang="en-US" sz="2000" dirty="0">
            <a:solidFill>
              <a:schemeClr val="bg1">
                <a:lumMod val="95000"/>
              </a:schemeClr>
            </a:solidFill>
          </a:endParaRPr>
        </a:p>
      </dgm:t>
    </dgm:pt>
    <dgm:pt modelId="{780471B0-BA6F-47E2-9796-65539F2A2EBC}" type="parTrans" cxnId="{0DDDBF17-27B2-461A-BBEE-4BE381F87F8A}">
      <dgm:prSet/>
      <dgm:spPr/>
      <dgm:t>
        <a:bodyPr/>
        <a:lstStyle/>
        <a:p>
          <a:pPr algn="r"/>
          <a:endParaRPr lang="en-US"/>
        </a:p>
      </dgm:t>
    </dgm:pt>
    <dgm:pt modelId="{4FC54F59-3F6B-4F7E-A302-E968F42F6920}" type="sibTrans" cxnId="{0DDDBF17-27B2-461A-BBEE-4BE381F87F8A}">
      <dgm:prSet/>
      <dgm:spPr/>
      <dgm:t>
        <a:bodyPr/>
        <a:lstStyle/>
        <a:p>
          <a:pPr algn="r"/>
          <a:endParaRPr lang="en-US"/>
        </a:p>
      </dgm:t>
    </dgm:pt>
    <dgm:pt modelId="{D1AB2C5F-7619-4462-A66C-B8ADE1B51B49}">
      <dgm:prSet custT="1">
        <dgm:style>
          <a:lnRef idx="2">
            <a:schemeClr val="accent4"/>
          </a:lnRef>
          <a:fillRef idx="1">
            <a:schemeClr val="lt1"/>
          </a:fillRef>
          <a:effectRef idx="0">
            <a:schemeClr val="accent4"/>
          </a:effectRef>
          <a:fontRef idx="minor">
            <a:schemeClr val="dk1"/>
          </a:fontRef>
        </dgm:style>
      </dgm:prSet>
      <dgm:spPr>
        <a:solidFill>
          <a:schemeClr val="accent1"/>
        </a:solidFill>
      </dgm:spPr>
      <dgm:t>
        <a:bodyPr/>
        <a:lstStyle/>
        <a:p>
          <a:pPr algn="r" rtl="0"/>
          <a:r>
            <a:rPr lang="en-US" sz="2000" dirty="0" smtClean="0">
              <a:solidFill>
                <a:schemeClr val="bg1">
                  <a:lumMod val="95000"/>
                </a:schemeClr>
              </a:solidFill>
            </a:rPr>
            <a:t>Acquire a good textbook </a:t>
          </a:r>
          <a:endParaRPr lang="en-US" sz="2000" dirty="0">
            <a:solidFill>
              <a:schemeClr val="bg1">
                <a:lumMod val="95000"/>
              </a:schemeClr>
            </a:solidFill>
          </a:endParaRPr>
        </a:p>
      </dgm:t>
    </dgm:pt>
    <dgm:pt modelId="{B245D152-4C01-42BD-B7A5-225DA4B37B9E}" type="parTrans" cxnId="{34D28372-50FE-40FA-8ACB-369486C9CCA1}">
      <dgm:prSet/>
      <dgm:spPr/>
      <dgm:t>
        <a:bodyPr/>
        <a:lstStyle/>
        <a:p>
          <a:pPr algn="r"/>
          <a:endParaRPr lang="en-US"/>
        </a:p>
      </dgm:t>
    </dgm:pt>
    <dgm:pt modelId="{C42DBBC0-0AAB-40C0-B663-27BF75184865}" type="sibTrans" cxnId="{34D28372-50FE-40FA-8ACB-369486C9CCA1}">
      <dgm:prSet/>
      <dgm:spPr/>
      <dgm:t>
        <a:bodyPr/>
        <a:lstStyle/>
        <a:p>
          <a:pPr algn="r"/>
          <a:endParaRPr lang="en-US"/>
        </a:p>
      </dgm:t>
    </dgm:pt>
    <dgm:pt modelId="{3454FDF8-5B97-447B-8237-0BD8D2DD0CCD}">
      <dgm:prSet custT="1">
        <dgm:style>
          <a:lnRef idx="2">
            <a:schemeClr val="accent4"/>
          </a:lnRef>
          <a:fillRef idx="1">
            <a:schemeClr val="lt1"/>
          </a:fillRef>
          <a:effectRef idx="0">
            <a:schemeClr val="accent4"/>
          </a:effectRef>
          <a:fontRef idx="minor">
            <a:schemeClr val="dk1"/>
          </a:fontRef>
        </dgm:style>
      </dgm:prSet>
      <dgm:spPr>
        <a:solidFill>
          <a:schemeClr val="accent1"/>
        </a:solidFill>
      </dgm:spPr>
      <dgm:t>
        <a:bodyPr/>
        <a:lstStyle/>
        <a:p>
          <a:pPr algn="r" rtl="0"/>
          <a:r>
            <a:rPr lang="en-US" sz="2000" dirty="0" smtClean="0">
              <a:solidFill>
                <a:schemeClr val="bg1">
                  <a:lumMod val="95000"/>
                </a:schemeClr>
              </a:solidFill>
            </a:rPr>
            <a:t>Purchase exams or a site license </a:t>
          </a:r>
          <a:endParaRPr lang="en-US" sz="2000" dirty="0">
            <a:solidFill>
              <a:schemeClr val="bg1">
                <a:lumMod val="95000"/>
              </a:schemeClr>
            </a:solidFill>
          </a:endParaRPr>
        </a:p>
      </dgm:t>
    </dgm:pt>
    <dgm:pt modelId="{7F746B74-DE7E-4C9D-A916-F20EB98910BD}" type="parTrans" cxnId="{30051D0B-7FAF-4BDF-8ADA-36CC24E467B8}">
      <dgm:prSet/>
      <dgm:spPr/>
      <dgm:t>
        <a:bodyPr/>
        <a:lstStyle/>
        <a:p>
          <a:pPr algn="r"/>
          <a:endParaRPr lang="en-US"/>
        </a:p>
      </dgm:t>
    </dgm:pt>
    <dgm:pt modelId="{439C7BA5-6C5B-4ACE-BBE6-5500ACA7ADDF}" type="sibTrans" cxnId="{30051D0B-7FAF-4BDF-8ADA-36CC24E467B8}">
      <dgm:prSet/>
      <dgm:spPr/>
      <dgm:t>
        <a:bodyPr/>
        <a:lstStyle/>
        <a:p>
          <a:pPr algn="r"/>
          <a:endParaRPr lang="en-US"/>
        </a:p>
      </dgm:t>
    </dgm:pt>
    <dgm:pt modelId="{B44F0B3D-3E50-44F0-B814-B9D88DC368A5}">
      <dgm:prSet custT="1">
        <dgm:style>
          <a:lnRef idx="2">
            <a:schemeClr val="accent4"/>
          </a:lnRef>
          <a:fillRef idx="1">
            <a:schemeClr val="lt1"/>
          </a:fillRef>
          <a:effectRef idx="0">
            <a:schemeClr val="accent4"/>
          </a:effectRef>
          <a:fontRef idx="minor">
            <a:schemeClr val="dk1"/>
          </a:fontRef>
        </dgm:style>
      </dgm:prSet>
      <dgm:spPr>
        <a:solidFill>
          <a:schemeClr val="accent1"/>
        </a:solidFill>
      </dgm:spPr>
      <dgm:t>
        <a:bodyPr/>
        <a:lstStyle/>
        <a:p>
          <a:pPr algn="r" rtl="0"/>
          <a:r>
            <a:rPr lang="en-US" sz="2000" dirty="0" smtClean="0">
              <a:solidFill>
                <a:schemeClr val="bg1">
                  <a:lumMod val="95000"/>
                </a:schemeClr>
              </a:solidFill>
            </a:rPr>
            <a:t>Certify your  teachers  </a:t>
          </a:r>
          <a:endParaRPr lang="en-US" sz="2000" dirty="0">
            <a:solidFill>
              <a:schemeClr val="bg1">
                <a:lumMod val="95000"/>
              </a:schemeClr>
            </a:solidFill>
          </a:endParaRPr>
        </a:p>
      </dgm:t>
    </dgm:pt>
    <dgm:pt modelId="{0CC58057-D45A-4181-BB2D-2618E2643D8E}" type="parTrans" cxnId="{754F3F3E-0F8B-42CC-83BA-923112CCDCEC}">
      <dgm:prSet/>
      <dgm:spPr/>
      <dgm:t>
        <a:bodyPr/>
        <a:lstStyle/>
        <a:p>
          <a:pPr algn="r"/>
          <a:endParaRPr lang="en-US"/>
        </a:p>
      </dgm:t>
    </dgm:pt>
    <dgm:pt modelId="{A38644EA-834C-4E1A-99D5-D7C0B0EFB6B6}" type="sibTrans" cxnId="{754F3F3E-0F8B-42CC-83BA-923112CCDCEC}">
      <dgm:prSet/>
      <dgm:spPr/>
      <dgm:t>
        <a:bodyPr/>
        <a:lstStyle/>
        <a:p>
          <a:pPr algn="r"/>
          <a:endParaRPr lang="en-US"/>
        </a:p>
      </dgm:t>
    </dgm:pt>
    <dgm:pt modelId="{B30C0E29-22AB-4FCE-B0A5-B002A63AFD2F}" type="pres">
      <dgm:prSet presAssocID="{FFA04A28-5B46-48A8-9F62-F7455608F275}" presName="Name0" presStyleCnt="0">
        <dgm:presLayoutVars>
          <dgm:chMax val="7"/>
          <dgm:chPref val="7"/>
          <dgm:dir val="rev"/>
        </dgm:presLayoutVars>
      </dgm:prSet>
      <dgm:spPr/>
      <dgm:t>
        <a:bodyPr/>
        <a:lstStyle/>
        <a:p>
          <a:endParaRPr lang="en-US"/>
        </a:p>
      </dgm:t>
    </dgm:pt>
    <dgm:pt modelId="{36CD3FDA-A22D-4EE2-AE2E-73B980AEC636}" type="pres">
      <dgm:prSet presAssocID="{FFA04A28-5B46-48A8-9F62-F7455608F275}" presName="Name1" presStyleCnt="0"/>
      <dgm:spPr/>
    </dgm:pt>
    <dgm:pt modelId="{EDB2C501-C2F6-43DB-9F98-446CC3A8446C}" type="pres">
      <dgm:prSet presAssocID="{FFA04A28-5B46-48A8-9F62-F7455608F275}" presName="cycle" presStyleCnt="0"/>
      <dgm:spPr/>
    </dgm:pt>
    <dgm:pt modelId="{FEAE390D-D7AE-432E-A9A3-AE3989EAF5B7}" type="pres">
      <dgm:prSet presAssocID="{FFA04A28-5B46-48A8-9F62-F7455608F275}" presName="srcNode" presStyleLbl="node1" presStyleIdx="0" presStyleCnt="5"/>
      <dgm:spPr/>
    </dgm:pt>
    <dgm:pt modelId="{05023CC0-BA26-40E7-BBD8-C6BE8807590B}" type="pres">
      <dgm:prSet presAssocID="{FFA04A28-5B46-48A8-9F62-F7455608F275}" presName="conn" presStyleLbl="parChTrans1D2" presStyleIdx="0" presStyleCnt="1"/>
      <dgm:spPr/>
      <dgm:t>
        <a:bodyPr/>
        <a:lstStyle/>
        <a:p>
          <a:endParaRPr lang="en-US"/>
        </a:p>
      </dgm:t>
    </dgm:pt>
    <dgm:pt modelId="{320DD68E-F3D4-4E8F-97B1-357B9D775DEF}" type="pres">
      <dgm:prSet presAssocID="{FFA04A28-5B46-48A8-9F62-F7455608F275}" presName="extraNode" presStyleLbl="node1" presStyleIdx="0" presStyleCnt="5"/>
      <dgm:spPr/>
    </dgm:pt>
    <dgm:pt modelId="{B7B6D528-13F5-4F29-9A89-28D4474E9E30}" type="pres">
      <dgm:prSet presAssocID="{FFA04A28-5B46-48A8-9F62-F7455608F275}" presName="dstNode" presStyleLbl="node1" presStyleIdx="0" presStyleCnt="5"/>
      <dgm:spPr/>
    </dgm:pt>
    <dgm:pt modelId="{507BF2D5-11DE-44B8-BA8F-64407FC41B82}" type="pres">
      <dgm:prSet presAssocID="{17882483-4033-4DF4-AB55-DE088B67BA2D}" presName="text_1" presStyleLbl="node1" presStyleIdx="0" presStyleCnt="5">
        <dgm:presLayoutVars>
          <dgm:bulletEnabled val="1"/>
        </dgm:presLayoutVars>
      </dgm:prSet>
      <dgm:spPr/>
      <dgm:t>
        <a:bodyPr/>
        <a:lstStyle/>
        <a:p>
          <a:endParaRPr lang="en-US"/>
        </a:p>
      </dgm:t>
    </dgm:pt>
    <dgm:pt modelId="{76B3C1B1-D79A-4C6E-9853-D1DE7EE78091}" type="pres">
      <dgm:prSet presAssocID="{17882483-4033-4DF4-AB55-DE088B67BA2D}" presName="accent_1" presStyleCnt="0"/>
      <dgm:spPr/>
    </dgm:pt>
    <dgm:pt modelId="{FBAB64C2-FFAA-48BB-BAAC-CBDDF5965CB4}" type="pres">
      <dgm:prSet presAssocID="{17882483-4033-4DF4-AB55-DE088B67BA2D}" presName="accentRepeatNode" presStyleLbl="solidFgAcc1" presStyleIdx="0" presStyleCnt="5">
        <dgm:style>
          <a:lnRef idx="2">
            <a:schemeClr val="accent4"/>
          </a:lnRef>
          <a:fillRef idx="1">
            <a:schemeClr val="lt1"/>
          </a:fillRef>
          <a:effectRef idx="0">
            <a:schemeClr val="accent4"/>
          </a:effectRef>
          <a:fontRef idx="minor">
            <a:schemeClr val="dk1"/>
          </a:fontRef>
        </dgm:style>
      </dgm:prSet>
      <dgm:spPr>
        <a:blipFill dpi="0" rotWithShape="0">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t>
        <a:bodyPr/>
        <a:lstStyle/>
        <a:p>
          <a:endParaRPr lang="en-US"/>
        </a:p>
      </dgm:t>
    </dgm:pt>
    <dgm:pt modelId="{9A0202FF-5C15-4341-9943-202FF39C1CA4}" type="pres">
      <dgm:prSet presAssocID="{9BE0326C-B7B0-4A6C-BE53-44060EF54E08}" presName="text_2" presStyleLbl="node1" presStyleIdx="1" presStyleCnt="5">
        <dgm:presLayoutVars>
          <dgm:bulletEnabled val="1"/>
        </dgm:presLayoutVars>
      </dgm:prSet>
      <dgm:spPr/>
      <dgm:t>
        <a:bodyPr/>
        <a:lstStyle/>
        <a:p>
          <a:endParaRPr lang="en-US"/>
        </a:p>
      </dgm:t>
    </dgm:pt>
    <dgm:pt modelId="{502F21A0-CA5D-4AB0-BE61-FB3FCEBB7778}" type="pres">
      <dgm:prSet presAssocID="{9BE0326C-B7B0-4A6C-BE53-44060EF54E08}" presName="accent_2" presStyleCnt="0"/>
      <dgm:spPr/>
    </dgm:pt>
    <dgm:pt modelId="{745FDF32-D114-4CA9-8FFF-36C243EA969C}" type="pres">
      <dgm:prSet presAssocID="{9BE0326C-B7B0-4A6C-BE53-44060EF54E08}" presName="accentRepeatNode" presStyleLbl="solidFgAcc1" presStyleIdx="1" presStyleCnt="5">
        <dgm:style>
          <a:lnRef idx="2">
            <a:schemeClr val="accent4"/>
          </a:lnRef>
          <a:fillRef idx="1">
            <a:schemeClr val="lt1"/>
          </a:fillRef>
          <a:effectRef idx="0">
            <a:schemeClr val="accent4"/>
          </a:effectRef>
          <a:fontRef idx="minor">
            <a:schemeClr val="dk1"/>
          </a:fontRef>
        </dgm:style>
      </dgm:prSet>
      <dgm:spPr>
        <a:blipFill dpi="0" rotWithShape="0">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pt>
    <dgm:pt modelId="{F118B62A-7E5C-44C9-AD0B-F663FB5AC213}" type="pres">
      <dgm:prSet presAssocID="{D1AB2C5F-7619-4462-A66C-B8ADE1B51B49}" presName="text_3" presStyleLbl="node1" presStyleIdx="2" presStyleCnt="5">
        <dgm:presLayoutVars>
          <dgm:bulletEnabled val="1"/>
        </dgm:presLayoutVars>
      </dgm:prSet>
      <dgm:spPr/>
      <dgm:t>
        <a:bodyPr/>
        <a:lstStyle/>
        <a:p>
          <a:endParaRPr lang="en-US"/>
        </a:p>
      </dgm:t>
    </dgm:pt>
    <dgm:pt modelId="{712229BD-F365-4C9E-AE6F-F75628EB90D6}" type="pres">
      <dgm:prSet presAssocID="{D1AB2C5F-7619-4462-A66C-B8ADE1B51B49}" presName="accent_3" presStyleCnt="0"/>
      <dgm:spPr/>
    </dgm:pt>
    <dgm:pt modelId="{7AB35924-5E4A-424D-8153-015FBE4E1389}" type="pres">
      <dgm:prSet presAssocID="{D1AB2C5F-7619-4462-A66C-B8ADE1B51B49}" presName="accentRepeatNode" presStyleLbl="solidFgAcc1" presStyleIdx="2" presStyleCnt="5">
        <dgm:style>
          <a:lnRef idx="2">
            <a:schemeClr val="accent4"/>
          </a:lnRef>
          <a:fillRef idx="1">
            <a:schemeClr val="lt1"/>
          </a:fillRef>
          <a:effectRef idx="0">
            <a:schemeClr val="accent4"/>
          </a:effectRef>
          <a:fontRef idx="minor">
            <a:schemeClr val="dk1"/>
          </a:fontRef>
        </dgm:style>
      </dgm:prSet>
      <dgm:spPr>
        <a:blipFill dpi="0" rotWithShape="0">
          <a:blip xmlns:r="http://schemas.openxmlformats.org/officeDocument/2006/relationships" r:embed="rId3">
            <a:extLst>
              <a:ext uri="{28A0092B-C50C-407E-A947-70E740481C1C}">
                <a14:useLocalDpi xmlns:a14="http://schemas.microsoft.com/office/drawing/2010/main" val="0"/>
              </a:ext>
            </a:extLst>
          </a:blip>
          <a:srcRect/>
          <a:stretch>
            <a:fillRect/>
          </a:stretch>
        </a:blipFill>
      </dgm:spPr>
    </dgm:pt>
    <dgm:pt modelId="{97039C6C-F8B8-4FD3-86DE-721195F61172}" type="pres">
      <dgm:prSet presAssocID="{3454FDF8-5B97-447B-8237-0BD8D2DD0CCD}" presName="text_4" presStyleLbl="node1" presStyleIdx="3" presStyleCnt="5">
        <dgm:presLayoutVars>
          <dgm:bulletEnabled val="1"/>
        </dgm:presLayoutVars>
      </dgm:prSet>
      <dgm:spPr/>
      <dgm:t>
        <a:bodyPr/>
        <a:lstStyle/>
        <a:p>
          <a:endParaRPr lang="en-US"/>
        </a:p>
      </dgm:t>
    </dgm:pt>
    <dgm:pt modelId="{3AB0AFAB-23B4-4BCD-8C5B-5BDB071EE593}" type="pres">
      <dgm:prSet presAssocID="{3454FDF8-5B97-447B-8237-0BD8D2DD0CCD}" presName="accent_4" presStyleCnt="0"/>
      <dgm:spPr/>
    </dgm:pt>
    <dgm:pt modelId="{05AE23F2-F0E9-4525-A6F2-1DA54220767D}" type="pres">
      <dgm:prSet presAssocID="{3454FDF8-5B97-447B-8237-0BD8D2DD0CCD}" presName="accentRepeatNode" presStyleLbl="solidFgAcc1" presStyleIdx="3" presStyleCnt="5">
        <dgm:style>
          <a:lnRef idx="2">
            <a:schemeClr val="accent4"/>
          </a:lnRef>
          <a:fillRef idx="1">
            <a:schemeClr val="lt1"/>
          </a:fillRef>
          <a:effectRef idx="0">
            <a:schemeClr val="accent4"/>
          </a:effectRef>
          <a:fontRef idx="minor">
            <a:schemeClr val="dk1"/>
          </a:fontRef>
        </dgm:style>
      </dgm:prSet>
      <dgm:spPr>
        <a:blipFill dpi="0" rotWithShape="0">
          <a:blip xmlns:r="http://schemas.openxmlformats.org/officeDocument/2006/relationships" r:embed="rId4">
            <a:extLst>
              <a:ext uri="{28A0092B-C50C-407E-A947-70E740481C1C}">
                <a14:useLocalDpi xmlns:a14="http://schemas.microsoft.com/office/drawing/2010/main" val="0"/>
              </a:ext>
            </a:extLst>
          </a:blip>
          <a:srcRect/>
          <a:stretch>
            <a:fillRect/>
          </a:stretch>
        </a:blipFill>
      </dgm:spPr>
    </dgm:pt>
    <dgm:pt modelId="{0421280A-F470-425F-9DC2-5D0F2F8D2E26}" type="pres">
      <dgm:prSet presAssocID="{B44F0B3D-3E50-44F0-B814-B9D88DC368A5}" presName="text_5" presStyleLbl="node1" presStyleIdx="4" presStyleCnt="5">
        <dgm:presLayoutVars>
          <dgm:bulletEnabled val="1"/>
        </dgm:presLayoutVars>
      </dgm:prSet>
      <dgm:spPr/>
      <dgm:t>
        <a:bodyPr/>
        <a:lstStyle/>
        <a:p>
          <a:endParaRPr lang="en-US"/>
        </a:p>
      </dgm:t>
    </dgm:pt>
    <dgm:pt modelId="{98C1215C-843B-43FC-B3C7-8E7F90CD13A1}" type="pres">
      <dgm:prSet presAssocID="{B44F0B3D-3E50-44F0-B814-B9D88DC368A5}" presName="accent_5" presStyleCnt="0"/>
      <dgm:spPr/>
    </dgm:pt>
    <dgm:pt modelId="{56583FFC-7916-4784-957C-F60A198D605E}" type="pres">
      <dgm:prSet presAssocID="{B44F0B3D-3E50-44F0-B814-B9D88DC368A5}" presName="accentRepeatNode" presStyleLbl="solidFgAcc1" presStyleIdx="4" presStyleCnt="5">
        <dgm:style>
          <a:lnRef idx="2">
            <a:schemeClr val="accent4"/>
          </a:lnRef>
          <a:fillRef idx="1">
            <a:schemeClr val="lt1"/>
          </a:fillRef>
          <a:effectRef idx="0">
            <a:schemeClr val="accent4"/>
          </a:effectRef>
          <a:fontRef idx="minor">
            <a:schemeClr val="dk1"/>
          </a:fontRef>
        </dgm:style>
      </dgm:prSet>
      <dgm:spPr>
        <a:blipFill dpi="0" rotWithShape="0">
          <a:blip xmlns:r="http://schemas.openxmlformats.org/officeDocument/2006/relationships" r:embed="rId5">
            <a:extLst>
              <a:ext uri="{28A0092B-C50C-407E-A947-70E740481C1C}">
                <a14:useLocalDpi xmlns:a14="http://schemas.microsoft.com/office/drawing/2010/main" val="0"/>
              </a:ext>
            </a:extLst>
          </a:blip>
          <a:srcRect/>
          <a:stretch>
            <a:fillRect/>
          </a:stretch>
        </a:blipFill>
      </dgm:spPr>
    </dgm:pt>
  </dgm:ptLst>
  <dgm:cxnLst>
    <dgm:cxn modelId="{3BD32483-ACEC-4BEF-B333-34BDE5609F4B}" srcId="{FFA04A28-5B46-48A8-9F62-F7455608F275}" destId="{17882483-4033-4DF4-AB55-DE088B67BA2D}" srcOrd="0" destOrd="0" parTransId="{14888C2A-127F-4D2E-9A6A-E194174A2894}" sibTransId="{2D2E5A54-484E-4438-B390-0903611572A1}"/>
    <dgm:cxn modelId="{754F3F3E-0F8B-42CC-83BA-923112CCDCEC}" srcId="{FFA04A28-5B46-48A8-9F62-F7455608F275}" destId="{B44F0B3D-3E50-44F0-B814-B9D88DC368A5}" srcOrd="4" destOrd="0" parTransId="{0CC58057-D45A-4181-BB2D-2618E2643D8E}" sibTransId="{A38644EA-834C-4E1A-99D5-D7C0B0EFB6B6}"/>
    <dgm:cxn modelId="{3C1E5C76-DB31-445C-AE78-20FD2F872112}" type="presOf" srcId="{9BE0326C-B7B0-4A6C-BE53-44060EF54E08}" destId="{9A0202FF-5C15-4341-9943-202FF39C1CA4}" srcOrd="0" destOrd="0" presId="urn:microsoft.com/office/officeart/2008/layout/VerticalCurvedList"/>
    <dgm:cxn modelId="{04988631-F5F9-4953-9ECC-5AA4F604D3FC}" type="presOf" srcId="{FFA04A28-5B46-48A8-9F62-F7455608F275}" destId="{B30C0E29-22AB-4FCE-B0A5-B002A63AFD2F}" srcOrd="0" destOrd="0" presId="urn:microsoft.com/office/officeart/2008/layout/VerticalCurvedList"/>
    <dgm:cxn modelId="{91DE78B9-BE28-4491-BBD1-D962F2BD376F}" type="presOf" srcId="{2D2E5A54-484E-4438-B390-0903611572A1}" destId="{05023CC0-BA26-40E7-BBD8-C6BE8807590B}" srcOrd="0" destOrd="0" presId="urn:microsoft.com/office/officeart/2008/layout/VerticalCurvedList"/>
    <dgm:cxn modelId="{34D28372-50FE-40FA-8ACB-369486C9CCA1}" srcId="{FFA04A28-5B46-48A8-9F62-F7455608F275}" destId="{D1AB2C5F-7619-4462-A66C-B8ADE1B51B49}" srcOrd="2" destOrd="0" parTransId="{B245D152-4C01-42BD-B7A5-225DA4B37B9E}" sibTransId="{C42DBBC0-0AAB-40C0-B663-27BF75184865}"/>
    <dgm:cxn modelId="{30051D0B-7FAF-4BDF-8ADA-36CC24E467B8}" srcId="{FFA04A28-5B46-48A8-9F62-F7455608F275}" destId="{3454FDF8-5B97-447B-8237-0BD8D2DD0CCD}" srcOrd="3" destOrd="0" parTransId="{7F746B74-DE7E-4C9D-A916-F20EB98910BD}" sibTransId="{439C7BA5-6C5B-4ACE-BBE6-5500ACA7ADDF}"/>
    <dgm:cxn modelId="{4137D4E5-BA6F-4112-94E1-6F166BD18959}" type="presOf" srcId="{17882483-4033-4DF4-AB55-DE088B67BA2D}" destId="{507BF2D5-11DE-44B8-BA8F-64407FC41B82}" srcOrd="0" destOrd="0" presId="urn:microsoft.com/office/officeart/2008/layout/VerticalCurvedList"/>
    <dgm:cxn modelId="{B97A0C34-68D1-483C-AA54-A5F89BAC7423}" type="presOf" srcId="{B44F0B3D-3E50-44F0-B814-B9D88DC368A5}" destId="{0421280A-F470-425F-9DC2-5D0F2F8D2E26}" srcOrd="0" destOrd="0" presId="urn:microsoft.com/office/officeart/2008/layout/VerticalCurvedList"/>
    <dgm:cxn modelId="{0DDDBF17-27B2-461A-BBEE-4BE381F87F8A}" srcId="{FFA04A28-5B46-48A8-9F62-F7455608F275}" destId="{9BE0326C-B7B0-4A6C-BE53-44060EF54E08}" srcOrd="1" destOrd="0" parTransId="{780471B0-BA6F-47E2-9796-65539F2A2EBC}" sibTransId="{4FC54F59-3F6B-4F7E-A302-E968F42F6920}"/>
    <dgm:cxn modelId="{40EBB083-1E72-4F0D-BBAC-13C673F53E17}" type="presOf" srcId="{3454FDF8-5B97-447B-8237-0BD8D2DD0CCD}" destId="{97039C6C-F8B8-4FD3-86DE-721195F61172}" srcOrd="0" destOrd="0" presId="urn:microsoft.com/office/officeart/2008/layout/VerticalCurvedList"/>
    <dgm:cxn modelId="{2E1FD920-1852-4160-BE59-075A3BD7A960}" type="presOf" srcId="{D1AB2C5F-7619-4462-A66C-B8ADE1B51B49}" destId="{F118B62A-7E5C-44C9-AD0B-F663FB5AC213}" srcOrd="0" destOrd="0" presId="urn:microsoft.com/office/officeart/2008/layout/VerticalCurvedList"/>
    <dgm:cxn modelId="{EE126402-392C-4D74-9547-59025C70C64C}" type="presParOf" srcId="{B30C0E29-22AB-4FCE-B0A5-B002A63AFD2F}" destId="{36CD3FDA-A22D-4EE2-AE2E-73B980AEC636}" srcOrd="0" destOrd="0" presId="urn:microsoft.com/office/officeart/2008/layout/VerticalCurvedList"/>
    <dgm:cxn modelId="{CD0ABDD6-B54E-46BC-A2E7-9DFDFCE14FBC}" type="presParOf" srcId="{36CD3FDA-A22D-4EE2-AE2E-73B980AEC636}" destId="{EDB2C501-C2F6-43DB-9F98-446CC3A8446C}" srcOrd="0" destOrd="0" presId="urn:microsoft.com/office/officeart/2008/layout/VerticalCurvedList"/>
    <dgm:cxn modelId="{D508F5B1-B1B0-4D1D-82F1-DDE8DF57781A}" type="presParOf" srcId="{EDB2C501-C2F6-43DB-9F98-446CC3A8446C}" destId="{FEAE390D-D7AE-432E-A9A3-AE3989EAF5B7}" srcOrd="0" destOrd="0" presId="urn:microsoft.com/office/officeart/2008/layout/VerticalCurvedList"/>
    <dgm:cxn modelId="{3FF87A4C-A49F-4FF7-8A78-42DCF1977F8F}" type="presParOf" srcId="{EDB2C501-C2F6-43DB-9F98-446CC3A8446C}" destId="{05023CC0-BA26-40E7-BBD8-C6BE8807590B}" srcOrd="1" destOrd="0" presId="urn:microsoft.com/office/officeart/2008/layout/VerticalCurvedList"/>
    <dgm:cxn modelId="{21379404-95B3-4BFC-A7ED-B326E25E7E37}" type="presParOf" srcId="{EDB2C501-C2F6-43DB-9F98-446CC3A8446C}" destId="{320DD68E-F3D4-4E8F-97B1-357B9D775DEF}" srcOrd="2" destOrd="0" presId="urn:microsoft.com/office/officeart/2008/layout/VerticalCurvedList"/>
    <dgm:cxn modelId="{44CDBB1F-D1FD-43A9-B223-E37CBA3B2223}" type="presParOf" srcId="{EDB2C501-C2F6-43DB-9F98-446CC3A8446C}" destId="{B7B6D528-13F5-4F29-9A89-28D4474E9E30}" srcOrd="3" destOrd="0" presId="urn:microsoft.com/office/officeart/2008/layout/VerticalCurvedList"/>
    <dgm:cxn modelId="{823760A6-3133-4CAA-AAD0-FB6B14FAAB23}" type="presParOf" srcId="{36CD3FDA-A22D-4EE2-AE2E-73B980AEC636}" destId="{507BF2D5-11DE-44B8-BA8F-64407FC41B82}" srcOrd="1" destOrd="0" presId="urn:microsoft.com/office/officeart/2008/layout/VerticalCurvedList"/>
    <dgm:cxn modelId="{CB29F618-25C3-480D-941A-87D5D7A732AC}" type="presParOf" srcId="{36CD3FDA-A22D-4EE2-AE2E-73B980AEC636}" destId="{76B3C1B1-D79A-4C6E-9853-D1DE7EE78091}" srcOrd="2" destOrd="0" presId="urn:microsoft.com/office/officeart/2008/layout/VerticalCurvedList"/>
    <dgm:cxn modelId="{AD7FAD62-6A5D-46C7-83D7-D2E76272E67A}" type="presParOf" srcId="{76B3C1B1-D79A-4C6E-9853-D1DE7EE78091}" destId="{FBAB64C2-FFAA-48BB-BAAC-CBDDF5965CB4}" srcOrd="0" destOrd="0" presId="urn:microsoft.com/office/officeart/2008/layout/VerticalCurvedList"/>
    <dgm:cxn modelId="{C6B33090-9FB5-481C-9E8E-530D70CA214D}" type="presParOf" srcId="{36CD3FDA-A22D-4EE2-AE2E-73B980AEC636}" destId="{9A0202FF-5C15-4341-9943-202FF39C1CA4}" srcOrd="3" destOrd="0" presId="urn:microsoft.com/office/officeart/2008/layout/VerticalCurvedList"/>
    <dgm:cxn modelId="{0F0AC0B2-2D0E-45BA-A44B-65D14EC656D3}" type="presParOf" srcId="{36CD3FDA-A22D-4EE2-AE2E-73B980AEC636}" destId="{502F21A0-CA5D-4AB0-BE61-FB3FCEBB7778}" srcOrd="4" destOrd="0" presId="urn:microsoft.com/office/officeart/2008/layout/VerticalCurvedList"/>
    <dgm:cxn modelId="{CAFEC896-A066-42BD-A0C2-9756B966ED22}" type="presParOf" srcId="{502F21A0-CA5D-4AB0-BE61-FB3FCEBB7778}" destId="{745FDF32-D114-4CA9-8FFF-36C243EA969C}" srcOrd="0" destOrd="0" presId="urn:microsoft.com/office/officeart/2008/layout/VerticalCurvedList"/>
    <dgm:cxn modelId="{F63C384E-2137-4298-B1E4-0A20BA12BE9D}" type="presParOf" srcId="{36CD3FDA-A22D-4EE2-AE2E-73B980AEC636}" destId="{F118B62A-7E5C-44C9-AD0B-F663FB5AC213}" srcOrd="5" destOrd="0" presId="urn:microsoft.com/office/officeart/2008/layout/VerticalCurvedList"/>
    <dgm:cxn modelId="{A17EF291-557D-4174-8C27-B2169EF66A73}" type="presParOf" srcId="{36CD3FDA-A22D-4EE2-AE2E-73B980AEC636}" destId="{712229BD-F365-4C9E-AE6F-F75628EB90D6}" srcOrd="6" destOrd="0" presId="urn:microsoft.com/office/officeart/2008/layout/VerticalCurvedList"/>
    <dgm:cxn modelId="{459AD063-B754-4D8C-BC15-A7C0E36645DD}" type="presParOf" srcId="{712229BD-F365-4C9E-AE6F-F75628EB90D6}" destId="{7AB35924-5E4A-424D-8153-015FBE4E1389}" srcOrd="0" destOrd="0" presId="urn:microsoft.com/office/officeart/2008/layout/VerticalCurvedList"/>
    <dgm:cxn modelId="{591CF306-1EA3-4BD4-95B9-6D3A1881B7C3}" type="presParOf" srcId="{36CD3FDA-A22D-4EE2-AE2E-73B980AEC636}" destId="{97039C6C-F8B8-4FD3-86DE-721195F61172}" srcOrd="7" destOrd="0" presId="urn:microsoft.com/office/officeart/2008/layout/VerticalCurvedList"/>
    <dgm:cxn modelId="{C289D3C1-A845-4C41-99E6-5DF57CCD644A}" type="presParOf" srcId="{36CD3FDA-A22D-4EE2-AE2E-73B980AEC636}" destId="{3AB0AFAB-23B4-4BCD-8C5B-5BDB071EE593}" srcOrd="8" destOrd="0" presId="urn:microsoft.com/office/officeart/2008/layout/VerticalCurvedList"/>
    <dgm:cxn modelId="{EE16A003-F184-48D8-A75D-F3148EE02352}" type="presParOf" srcId="{3AB0AFAB-23B4-4BCD-8C5B-5BDB071EE593}" destId="{05AE23F2-F0E9-4525-A6F2-1DA54220767D}" srcOrd="0" destOrd="0" presId="urn:microsoft.com/office/officeart/2008/layout/VerticalCurvedList"/>
    <dgm:cxn modelId="{9FA84ADE-DF5A-487E-9EAE-4D99957B1ECD}" type="presParOf" srcId="{36CD3FDA-A22D-4EE2-AE2E-73B980AEC636}" destId="{0421280A-F470-425F-9DC2-5D0F2F8D2E26}" srcOrd="9" destOrd="0" presId="urn:microsoft.com/office/officeart/2008/layout/VerticalCurvedList"/>
    <dgm:cxn modelId="{E806449C-7834-4097-9288-A60865C9DF75}" type="presParOf" srcId="{36CD3FDA-A22D-4EE2-AE2E-73B980AEC636}" destId="{98C1215C-843B-43FC-B3C7-8E7F90CD13A1}" srcOrd="10" destOrd="0" presId="urn:microsoft.com/office/officeart/2008/layout/VerticalCurvedList"/>
    <dgm:cxn modelId="{A584A8FC-57AB-40ED-9591-22AFF4F81E04}" type="presParOf" srcId="{98C1215C-843B-43FC-B3C7-8E7F90CD13A1}" destId="{56583FFC-7916-4784-957C-F60A198D605E}"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FA04A28-5B46-48A8-9F62-F7455608F275}"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17882483-4033-4DF4-AB55-DE088B67BA2D}">
      <dgm:prSet custT="1">
        <dgm:style>
          <a:lnRef idx="2">
            <a:schemeClr val="accent4"/>
          </a:lnRef>
          <a:fillRef idx="1">
            <a:schemeClr val="lt1"/>
          </a:fillRef>
          <a:effectRef idx="0">
            <a:schemeClr val="accent4"/>
          </a:effectRef>
          <a:fontRef idx="minor">
            <a:schemeClr val="dk1"/>
          </a:fontRef>
        </dgm:style>
      </dgm:prSet>
      <dgm:spPr>
        <a:solidFill>
          <a:schemeClr val="accent1"/>
        </a:solidFill>
      </dgm:spPr>
      <dgm:t>
        <a:bodyPr/>
        <a:lstStyle/>
        <a:p>
          <a:pPr algn="r" rtl="0"/>
          <a:r>
            <a:rPr lang="en-US" sz="2000" dirty="0" smtClean="0">
              <a:solidFill>
                <a:schemeClr val="tx1"/>
              </a:solidFill>
            </a:rPr>
            <a:t>Register an Authorized Testing Center  </a:t>
          </a:r>
          <a:endParaRPr lang="en-US" sz="2000" dirty="0">
            <a:solidFill>
              <a:schemeClr val="tx1"/>
            </a:solidFill>
          </a:endParaRPr>
        </a:p>
      </dgm:t>
    </dgm:pt>
    <dgm:pt modelId="{14888C2A-127F-4D2E-9A6A-E194174A2894}" type="parTrans" cxnId="{3BD32483-ACEC-4BEF-B333-34BDE5609F4B}">
      <dgm:prSet/>
      <dgm:spPr/>
      <dgm:t>
        <a:bodyPr/>
        <a:lstStyle/>
        <a:p>
          <a:pPr algn="r"/>
          <a:endParaRPr lang="en-US">
            <a:solidFill>
              <a:schemeClr val="tx1"/>
            </a:solidFill>
          </a:endParaRPr>
        </a:p>
      </dgm:t>
    </dgm:pt>
    <dgm:pt modelId="{2D2E5A54-484E-4438-B390-0903611572A1}" type="sibTrans" cxnId="{3BD32483-ACEC-4BEF-B333-34BDE5609F4B}">
      <dgm:prSet/>
      <dgm:spPr/>
      <dgm:t>
        <a:bodyPr/>
        <a:lstStyle/>
        <a:p>
          <a:pPr algn="r"/>
          <a:endParaRPr lang="en-US">
            <a:solidFill>
              <a:schemeClr val="tx1"/>
            </a:solidFill>
          </a:endParaRPr>
        </a:p>
      </dgm:t>
    </dgm:pt>
    <dgm:pt modelId="{9BE0326C-B7B0-4A6C-BE53-44060EF54E08}">
      <dgm:prSet custT="1">
        <dgm:style>
          <a:lnRef idx="2">
            <a:schemeClr val="accent4"/>
          </a:lnRef>
          <a:fillRef idx="1">
            <a:schemeClr val="lt1"/>
          </a:fillRef>
          <a:effectRef idx="0">
            <a:schemeClr val="accent4"/>
          </a:effectRef>
          <a:fontRef idx="minor">
            <a:schemeClr val="dk1"/>
          </a:fontRef>
        </dgm:style>
      </dgm:prSet>
      <dgm:spPr>
        <a:solidFill>
          <a:schemeClr val="accent1"/>
        </a:solidFill>
      </dgm:spPr>
      <dgm:t>
        <a:bodyPr/>
        <a:lstStyle/>
        <a:p>
          <a:pPr algn="r" rtl="0"/>
          <a:r>
            <a:rPr lang="en-US" sz="2000" dirty="0" smtClean="0">
              <a:solidFill>
                <a:schemeClr val="tx1"/>
              </a:solidFill>
            </a:rPr>
            <a:t>Acquire required desktop software  </a:t>
          </a:r>
          <a:endParaRPr lang="en-US" sz="2000" dirty="0">
            <a:solidFill>
              <a:schemeClr val="tx1"/>
            </a:solidFill>
          </a:endParaRPr>
        </a:p>
      </dgm:t>
    </dgm:pt>
    <dgm:pt modelId="{780471B0-BA6F-47E2-9796-65539F2A2EBC}" type="parTrans" cxnId="{0DDDBF17-27B2-461A-BBEE-4BE381F87F8A}">
      <dgm:prSet/>
      <dgm:spPr/>
      <dgm:t>
        <a:bodyPr/>
        <a:lstStyle/>
        <a:p>
          <a:pPr algn="r"/>
          <a:endParaRPr lang="en-US">
            <a:solidFill>
              <a:schemeClr val="tx1"/>
            </a:solidFill>
          </a:endParaRPr>
        </a:p>
      </dgm:t>
    </dgm:pt>
    <dgm:pt modelId="{4FC54F59-3F6B-4F7E-A302-E968F42F6920}" type="sibTrans" cxnId="{0DDDBF17-27B2-461A-BBEE-4BE381F87F8A}">
      <dgm:prSet/>
      <dgm:spPr/>
      <dgm:t>
        <a:bodyPr/>
        <a:lstStyle/>
        <a:p>
          <a:pPr algn="r"/>
          <a:endParaRPr lang="en-US">
            <a:solidFill>
              <a:schemeClr val="tx1"/>
            </a:solidFill>
          </a:endParaRPr>
        </a:p>
      </dgm:t>
    </dgm:pt>
    <dgm:pt modelId="{D1AB2C5F-7619-4462-A66C-B8ADE1B51B49}">
      <dgm:prSet custT="1">
        <dgm:style>
          <a:lnRef idx="2">
            <a:schemeClr val="accent4"/>
          </a:lnRef>
          <a:fillRef idx="1">
            <a:schemeClr val="lt1"/>
          </a:fillRef>
          <a:effectRef idx="0">
            <a:schemeClr val="accent4"/>
          </a:effectRef>
          <a:fontRef idx="minor">
            <a:schemeClr val="dk1"/>
          </a:fontRef>
        </dgm:style>
      </dgm:prSet>
      <dgm:spPr>
        <a:solidFill>
          <a:schemeClr val="accent1"/>
        </a:solidFill>
      </dgm:spPr>
      <dgm:t>
        <a:bodyPr/>
        <a:lstStyle/>
        <a:p>
          <a:pPr algn="r" rtl="0"/>
          <a:r>
            <a:rPr lang="en-US" sz="2000" dirty="0" smtClean="0">
              <a:solidFill>
                <a:schemeClr val="tx1"/>
              </a:solidFill>
            </a:rPr>
            <a:t>Acquire a textbook &amp; practice test </a:t>
          </a:r>
          <a:endParaRPr lang="en-US" sz="2000" dirty="0">
            <a:solidFill>
              <a:schemeClr val="tx1"/>
            </a:solidFill>
          </a:endParaRPr>
        </a:p>
      </dgm:t>
    </dgm:pt>
    <dgm:pt modelId="{B245D152-4C01-42BD-B7A5-225DA4B37B9E}" type="parTrans" cxnId="{34D28372-50FE-40FA-8ACB-369486C9CCA1}">
      <dgm:prSet/>
      <dgm:spPr/>
      <dgm:t>
        <a:bodyPr/>
        <a:lstStyle/>
        <a:p>
          <a:pPr algn="r"/>
          <a:endParaRPr lang="en-US">
            <a:solidFill>
              <a:schemeClr val="tx1"/>
            </a:solidFill>
          </a:endParaRPr>
        </a:p>
      </dgm:t>
    </dgm:pt>
    <dgm:pt modelId="{C42DBBC0-0AAB-40C0-B663-27BF75184865}" type="sibTrans" cxnId="{34D28372-50FE-40FA-8ACB-369486C9CCA1}">
      <dgm:prSet/>
      <dgm:spPr/>
      <dgm:t>
        <a:bodyPr/>
        <a:lstStyle/>
        <a:p>
          <a:pPr algn="r"/>
          <a:endParaRPr lang="en-US">
            <a:solidFill>
              <a:schemeClr val="tx1"/>
            </a:solidFill>
          </a:endParaRPr>
        </a:p>
      </dgm:t>
    </dgm:pt>
    <dgm:pt modelId="{3454FDF8-5B97-447B-8237-0BD8D2DD0CCD}">
      <dgm:prSet custT="1">
        <dgm:style>
          <a:lnRef idx="2">
            <a:schemeClr val="accent4"/>
          </a:lnRef>
          <a:fillRef idx="1">
            <a:schemeClr val="lt1"/>
          </a:fillRef>
          <a:effectRef idx="0">
            <a:schemeClr val="accent4"/>
          </a:effectRef>
          <a:fontRef idx="minor">
            <a:schemeClr val="dk1"/>
          </a:fontRef>
        </dgm:style>
      </dgm:prSet>
      <dgm:spPr>
        <a:solidFill>
          <a:schemeClr val="accent1"/>
        </a:solidFill>
      </dgm:spPr>
      <dgm:t>
        <a:bodyPr/>
        <a:lstStyle/>
        <a:p>
          <a:pPr algn="r" rtl="0"/>
          <a:r>
            <a:rPr lang="en-US" sz="2000" dirty="0" smtClean="0">
              <a:solidFill>
                <a:schemeClr val="tx1"/>
              </a:solidFill>
            </a:rPr>
            <a:t>Purchase certification exams </a:t>
          </a:r>
          <a:endParaRPr lang="en-US" sz="2000" dirty="0">
            <a:solidFill>
              <a:schemeClr val="tx1"/>
            </a:solidFill>
          </a:endParaRPr>
        </a:p>
      </dgm:t>
    </dgm:pt>
    <dgm:pt modelId="{7F746B74-DE7E-4C9D-A916-F20EB98910BD}" type="parTrans" cxnId="{30051D0B-7FAF-4BDF-8ADA-36CC24E467B8}">
      <dgm:prSet/>
      <dgm:spPr/>
      <dgm:t>
        <a:bodyPr/>
        <a:lstStyle/>
        <a:p>
          <a:pPr algn="r"/>
          <a:endParaRPr lang="en-US">
            <a:solidFill>
              <a:schemeClr val="tx1"/>
            </a:solidFill>
          </a:endParaRPr>
        </a:p>
      </dgm:t>
    </dgm:pt>
    <dgm:pt modelId="{439C7BA5-6C5B-4ACE-BBE6-5500ACA7ADDF}" type="sibTrans" cxnId="{30051D0B-7FAF-4BDF-8ADA-36CC24E467B8}">
      <dgm:prSet/>
      <dgm:spPr/>
      <dgm:t>
        <a:bodyPr/>
        <a:lstStyle/>
        <a:p>
          <a:pPr algn="r"/>
          <a:endParaRPr lang="en-US">
            <a:solidFill>
              <a:schemeClr val="tx1"/>
            </a:solidFill>
          </a:endParaRPr>
        </a:p>
      </dgm:t>
    </dgm:pt>
    <dgm:pt modelId="{B44F0B3D-3E50-44F0-B814-B9D88DC368A5}">
      <dgm:prSet custT="1">
        <dgm:style>
          <a:lnRef idx="2">
            <a:schemeClr val="accent4"/>
          </a:lnRef>
          <a:fillRef idx="1">
            <a:schemeClr val="lt1"/>
          </a:fillRef>
          <a:effectRef idx="0">
            <a:schemeClr val="accent4"/>
          </a:effectRef>
          <a:fontRef idx="minor">
            <a:schemeClr val="dk1"/>
          </a:fontRef>
        </dgm:style>
      </dgm:prSet>
      <dgm:spPr>
        <a:solidFill>
          <a:schemeClr val="accent1"/>
        </a:solidFill>
      </dgm:spPr>
      <dgm:t>
        <a:bodyPr/>
        <a:lstStyle/>
        <a:p>
          <a:pPr algn="r" rtl="0"/>
          <a:r>
            <a:rPr lang="en-US" sz="2000" dirty="0" smtClean="0">
              <a:solidFill>
                <a:schemeClr val="tx1"/>
              </a:solidFill>
            </a:rPr>
            <a:t>Certify your  teachers  </a:t>
          </a:r>
          <a:endParaRPr lang="en-US" sz="2000" dirty="0">
            <a:solidFill>
              <a:schemeClr val="tx1"/>
            </a:solidFill>
          </a:endParaRPr>
        </a:p>
      </dgm:t>
    </dgm:pt>
    <dgm:pt modelId="{0CC58057-D45A-4181-BB2D-2618E2643D8E}" type="parTrans" cxnId="{754F3F3E-0F8B-42CC-83BA-923112CCDCEC}">
      <dgm:prSet/>
      <dgm:spPr/>
      <dgm:t>
        <a:bodyPr/>
        <a:lstStyle/>
        <a:p>
          <a:pPr algn="r"/>
          <a:endParaRPr lang="en-US">
            <a:solidFill>
              <a:schemeClr val="tx1"/>
            </a:solidFill>
          </a:endParaRPr>
        </a:p>
      </dgm:t>
    </dgm:pt>
    <dgm:pt modelId="{A38644EA-834C-4E1A-99D5-D7C0B0EFB6B6}" type="sibTrans" cxnId="{754F3F3E-0F8B-42CC-83BA-923112CCDCEC}">
      <dgm:prSet/>
      <dgm:spPr/>
      <dgm:t>
        <a:bodyPr/>
        <a:lstStyle/>
        <a:p>
          <a:pPr algn="r"/>
          <a:endParaRPr lang="en-US">
            <a:solidFill>
              <a:schemeClr val="tx1"/>
            </a:solidFill>
          </a:endParaRPr>
        </a:p>
      </dgm:t>
    </dgm:pt>
    <dgm:pt modelId="{B30C0E29-22AB-4FCE-B0A5-B002A63AFD2F}" type="pres">
      <dgm:prSet presAssocID="{FFA04A28-5B46-48A8-9F62-F7455608F275}" presName="Name0" presStyleCnt="0">
        <dgm:presLayoutVars>
          <dgm:chMax val="7"/>
          <dgm:chPref val="7"/>
          <dgm:dir val="rev"/>
        </dgm:presLayoutVars>
      </dgm:prSet>
      <dgm:spPr/>
      <dgm:t>
        <a:bodyPr/>
        <a:lstStyle/>
        <a:p>
          <a:endParaRPr lang="en-US"/>
        </a:p>
      </dgm:t>
    </dgm:pt>
    <dgm:pt modelId="{36CD3FDA-A22D-4EE2-AE2E-73B980AEC636}" type="pres">
      <dgm:prSet presAssocID="{FFA04A28-5B46-48A8-9F62-F7455608F275}" presName="Name1" presStyleCnt="0"/>
      <dgm:spPr/>
    </dgm:pt>
    <dgm:pt modelId="{EDB2C501-C2F6-43DB-9F98-446CC3A8446C}" type="pres">
      <dgm:prSet presAssocID="{FFA04A28-5B46-48A8-9F62-F7455608F275}" presName="cycle" presStyleCnt="0"/>
      <dgm:spPr/>
    </dgm:pt>
    <dgm:pt modelId="{FEAE390D-D7AE-432E-A9A3-AE3989EAF5B7}" type="pres">
      <dgm:prSet presAssocID="{FFA04A28-5B46-48A8-9F62-F7455608F275}" presName="srcNode" presStyleLbl="node1" presStyleIdx="0" presStyleCnt="5"/>
      <dgm:spPr/>
    </dgm:pt>
    <dgm:pt modelId="{05023CC0-BA26-40E7-BBD8-C6BE8807590B}" type="pres">
      <dgm:prSet presAssocID="{FFA04A28-5B46-48A8-9F62-F7455608F275}" presName="conn" presStyleLbl="parChTrans1D2" presStyleIdx="0" presStyleCnt="1"/>
      <dgm:spPr/>
      <dgm:t>
        <a:bodyPr/>
        <a:lstStyle/>
        <a:p>
          <a:endParaRPr lang="en-US"/>
        </a:p>
      </dgm:t>
    </dgm:pt>
    <dgm:pt modelId="{320DD68E-F3D4-4E8F-97B1-357B9D775DEF}" type="pres">
      <dgm:prSet presAssocID="{FFA04A28-5B46-48A8-9F62-F7455608F275}" presName="extraNode" presStyleLbl="node1" presStyleIdx="0" presStyleCnt="5"/>
      <dgm:spPr/>
    </dgm:pt>
    <dgm:pt modelId="{B7B6D528-13F5-4F29-9A89-28D4474E9E30}" type="pres">
      <dgm:prSet presAssocID="{FFA04A28-5B46-48A8-9F62-F7455608F275}" presName="dstNode" presStyleLbl="node1" presStyleIdx="0" presStyleCnt="5"/>
      <dgm:spPr/>
    </dgm:pt>
    <dgm:pt modelId="{507BF2D5-11DE-44B8-BA8F-64407FC41B82}" type="pres">
      <dgm:prSet presAssocID="{17882483-4033-4DF4-AB55-DE088B67BA2D}" presName="text_1" presStyleLbl="node1" presStyleIdx="0" presStyleCnt="5">
        <dgm:presLayoutVars>
          <dgm:bulletEnabled val="1"/>
        </dgm:presLayoutVars>
      </dgm:prSet>
      <dgm:spPr/>
      <dgm:t>
        <a:bodyPr/>
        <a:lstStyle/>
        <a:p>
          <a:endParaRPr lang="en-US"/>
        </a:p>
      </dgm:t>
    </dgm:pt>
    <dgm:pt modelId="{76B3C1B1-D79A-4C6E-9853-D1DE7EE78091}" type="pres">
      <dgm:prSet presAssocID="{17882483-4033-4DF4-AB55-DE088B67BA2D}" presName="accent_1" presStyleCnt="0"/>
      <dgm:spPr/>
    </dgm:pt>
    <dgm:pt modelId="{FBAB64C2-FFAA-48BB-BAAC-CBDDF5965CB4}" type="pres">
      <dgm:prSet presAssocID="{17882483-4033-4DF4-AB55-DE088B67BA2D}" presName="accentRepeatNode" presStyleLbl="solidFgAcc1" presStyleIdx="0" presStyleCnt="5">
        <dgm:style>
          <a:lnRef idx="2">
            <a:schemeClr val="accent4"/>
          </a:lnRef>
          <a:fillRef idx="1">
            <a:schemeClr val="lt1"/>
          </a:fillRef>
          <a:effectRef idx="0">
            <a:schemeClr val="accent4"/>
          </a:effectRef>
          <a:fontRef idx="minor">
            <a:schemeClr val="dk1"/>
          </a:fontRef>
        </dgm:style>
      </dgm:prSet>
      <dgm:spPr>
        <a:blipFill dpi="0" rotWithShape="0">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t>
        <a:bodyPr/>
        <a:lstStyle/>
        <a:p>
          <a:endParaRPr lang="en-US"/>
        </a:p>
      </dgm:t>
    </dgm:pt>
    <dgm:pt modelId="{9A0202FF-5C15-4341-9943-202FF39C1CA4}" type="pres">
      <dgm:prSet presAssocID="{9BE0326C-B7B0-4A6C-BE53-44060EF54E08}" presName="text_2" presStyleLbl="node1" presStyleIdx="1" presStyleCnt="5">
        <dgm:presLayoutVars>
          <dgm:bulletEnabled val="1"/>
        </dgm:presLayoutVars>
      </dgm:prSet>
      <dgm:spPr/>
      <dgm:t>
        <a:bodyPr/>
        <a:lstStyle/>
        <a:p>
          <a:endParaRPr lang="en-US"/>
        </a:p>
      </dgm:t>
    </dgm:pt>
    <dgm:pt modelId="{502F21A0-CA5D-4AB0-BE61-FB3FCEBB7778}" type="pres">
      <dgm:prSet presAssocID="{9BE0326C-B7B0-4A6C-BE53-44060EF54E08}" presName="accent_2" presStyleCnt="0"/>
      <dgm:spPr/>
    </dgm:pt>
    <dgm:pt modelId="{745FDF32-D114-4CA9-8FFF-36C243EA969C}" type="pres">
      <dgm:prSet presAssocID="{9BE0326C-B7B0-4A6C-BE53-44060EF54E08}" presName="accentRepeatNode" presStyleLbl="solidFgAcc1" presStyleIdx="1" presStyleCnt="5">
        <dgm:style>
          <a:lnRef idx="2">
            <a:schemeClr val="accent4"/>
          </a:lnRef>
          <a:fillRef idx="1">
            <a:schemeClr val="lt1"/>
          </a:fillRef>
          <a:effectRef idx="0">
            <a:schemeClr val="accent4"/>
          </a:effectRef>
          <a:fontRef idx="minor">
            <a:schemeClr val="dk1"/>
          </a:fontRef>
        </dgm:style>
      </dgm:prSet>
      <dgm:spPr>
        <a:blipFill dpi="0" rotWithShape="0">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pt>
    <dgm:pt modelId="{F118B62A-7E5C-44C9-AD0B-F663FB5AC213}" type="pres">
      <dgm:prSet presAssocID="{D1AB2C5F-7619-4462-A66C-B8ADE1B51B49}" presName="text_3" presStyleLbl="node1" presStyleIdx="2" presStyleCnt="5">
        <dgm:presLayoutVars>
          <dgm:bulletEnabled val="1"/>
        </dgm:presLayoutVars>
      </dgm:prSet>
      <dgm:spPr/>
      <dgm:t>
        <a:bodyPr/>
        <a:lstStyle/>
        <a:p>
          <a:endParaRPr lang="en-US"/>
        </a:p>
      </dgm:t>
    </dgm:pt>
    <dgm:pt modelId="{712229BD-F365-4C9E-AE6F-F75628EB90D6}" type="pres">
      <dgm:prSet presAssocID="{D1AB2C5F-7619-4462-A66C-B8ADE1B51B49}" presName="accent_3" presStyleCnt="0"/>
      <dgm:spPr/>
    </dgm:pt>
    <dgm:pt modelId="{7AB35924-5E4A-424D-8153-015FBE4E1389}" type="pres">
      <dgm:prSet presAssocID="{D1AB2C5F-7619-4462-A66C-B8ADE1B51B49}" presName="accentRepeatNode" presStyleLbl="solidFgAcc1" presStyleIdx="2" presStyleCnt="5">
        <dgm:style>
          <a:lnRef idx="2">
            <a:schemeClr val="accent4"/>
          </a:lnRef>
          <a:fillRef idx="1">
            <a:schemeClr val="lt1"/>
          </a:fillRef>
          <a:effectRef idx="0">
            <a:schemeClr val="accent4"/>
          </a:effectRef>
          <a:fontRef idx="minor">
            <a:schemeClr val="dk1"/>
          </a:fontRef>
        </dgm:style>
      </dgm:prSet>
      <dgm:spPr>
        <a:blipFill dpi="0" rotWithShape="0">
          <a:blip xmlns:r="http://schemas.openxmlformats.org/officeDocument/2006/relationships" r:embed="rId3">
            <a:extLst>
              <a:ext uri="{28A0092B-C50C-407E-A947-70E740481C1C}">
                <a14:useLocalDpi xmlns:a14="http://schemas.microsoft.com/office/drawing/2010/main" val="0"/>
              </a:ext>
            </a:extLst>
          </a:blip>
          <a:srcRect/>
          <a:stretch>
            <a:fillRect/>
          </a:stretch>
        </a:blipFill>
      </dgm:spPr>
    </dgm:pt>
    <dgm:pt modelId="{97039C6C-F8B8-4FD3-86DE-721195F61172}" type="pres">
      <dgm:prSet presAssocID="{3454FDF8-5B97-447B-8237-0BD8D2DD0CCD}" presName="text_4" presStyleLbl="node1" presStyleIdx="3" presStyleCnt="5">
        <dgm:presLayoutVars>
          <dgm:bulletEnabled val="1"/>
        </dgm:presLayoutVars>
      </dgm:prSet>
      <dgm:spPr/>
      <dgm:t>
        <a:bodyPr/>
        <a:lstStyle/>
        <a:p>
          <a:endParaRPr lang="en-US"/>
        </a:p>
      </dgm:t>
    </dgm:pt>
    <dgm:pt modelId="{3AB0AFAB-23B4-4BCD-8C5B-5BDB071EE593}" type="pres">
      <dgm:prSet presAssocID="{3454FDF8-5B97-447B-8237-0BD8D2DD0CCD}" presName="accent_4" presStyleCnt="0"/>
      <dgm:spPr/>
    </dgm:pt>
    <dgm:pt modelId="{05AE23F2-F0E9-4525-A6F2-1DA54220767D}" type="pres">
      <dgm:prSet presAssocID="{3454FDF8-5B97-447B-8237-0BD8D2DD0CCD}" presName="accentRepeatNode" presStyleLbl="solidFgAcc1" presStyleIdx="3" presStyleCnt="5">
        <dgm:style>
          <a:lnRef idx="2">
            <a:schemeClr val="accent4"/>
          </a:lnRef>
          <a:fillRef idx="1">
            <a:schemeClr val="lt1"/>
          </a:fillRef>
          <a:effectRef idx="0">
            <a:schemeClr val="accent4"/>
          </a:effectRef>
          <a:fontRef idx="minor">
            <a:schemeClr val="dk1"/>
          </a:fontRef>
        </dgm:style>
      </dgm:prSet>
      <dgm:spPr>
        <a:blipFill dpi="0" rotWithShape="0">
          <a:blip xmlns:r="http://schemas.openxmlformats.org/officeDocument/2006/relationships" r:embed="rId4">
            <a:extLst>
              <a:ext uri="{28A0092B-C50C-407E-A947-70E740481C1C}">
                <a14:useLocalDpi xmlns:a14="http://schemas.microsoft.com/office/drawing/2010/main" val="0"/>
              </a:ext>
            </a:extLst>
          </a:blip>
          <a:srcRect/>
          <a:stretch>
            <a:fillRect/>
          </a:stretch>
        </a:blipFill>
      </dgm:spPr>
    </dgm:pt>
    <dgm:pt modelId="{0421280A-F470-425F-9DC2-5D0F2F8D2E26}" type="pres">
      <dgm:prSet presAssocID="{B44F0B3D-3E50-44F0-B814-B9D88DC368A5}" presName="text_5" presStyleLbl="node1" presStyleIdx="4" presStyleCnt="5">
        <dgm:presLayoutVars>
          <dgm:bulletEnabled val="1"/>
        </dgm:presLayoutVars>
      </dgm:prSet>
      <dgm:spPr/>
      <dgm:t>
        <a:bodyPr/>
        <a:lstStyle/>
        <a:p>
          <a:endParaRPr lang="en-US"/>
        </a:p>
      </dgm:t>
    </dgm:pt>
    <dgm:pt modelId="{98C1215C-843B-43FC-B3C7-8E7F90CD13A1}" type="pres">
      <dgm:prSet presAssocID="{B44F0B3D-3E50-44F0-B814-B9D88DC368A5}" presName="accent_5" presStyleCnt="0"/>
      <dgm:spPr/>
    </dgm:pt>
    <dgm:pt modelId="{56583FFC-7916-4784-957C-F60A198D605E}" type="pres">
      <dgm:prSet presAssocID="{B44F0B3D-3E50-44F0-B814-B9D88DC368A5}" presName="accentRepeatNode" presStyleLbl="solidFgAcc1" presStyleIdx="4" presStyleCnt="5">
        <dgm:style>
          <a:lnRef idx="2">
            <a:schemeClr val="accent4"/>
          </a:lnRef>
          <a:fillRef idx="1">
            <a:schemeClr val="lt1"/>
          </a:fillRef>
          <a:effectRef idx="0">
            <a:schemeClr val="accent4"/>
          </a:effectRef>
          <a:fontRef idx="minor">
            <a:schemeClr val="dk1"/>
          </a:fontRef>
        </dgm:style>
      </dgm:prSet>
      <dgm:spPr>
        <a:blipFill dpi="0" rotWithShape="0">
          <a:blip xmlns:r="http://schemas.openxmlformats.org/officeDocument/2006/relationships" r:embed="rId5">
            <a:extLst>
              <a:ext uri="{28A0092B-C50C-407E-A947-70E740481C1C}">
                <a14:useLocalDpi xmlns:a14="http://schemas.microsoft.com/office/drawing/2010/main" val="0"/>
              </a:ext>
            </a:extLst>
          </a:blip>
          <a:srcRect/>
          <a:stretch>
            <a:fillRect/>
          </a:stretch>
        </a:blipFill>
      </dgm:spPr>
    </dgm:pt>
  </dgm:ptLst>
  <dgm:cxnLst>
    <dgm:cxn modelId="{0D7FA6D0-9477-40D2-B831-EE671080CC63}" type="presOf" srcId="{3454FDF8-5B97-447B-8237-0BD8D2DD0CCD}" destId="{97039C6C-F8B8-4FD3-86DE-721195F61172}" srcOrd="0" destOrd="0" presId="urn:microsoft.com/office/officeart/2008/layout/VerticalCurvedList"/>
    <dgm:cxn modelId="{4269A055-0CA0-4035-8ACC-E0A97C0AD36E}" type="presOf" srcId="{B44F0B3D-3E50-44F0-B814-B9D88DC368A5}" destId="{0421280A-F470-425F-9DC2-5D0F2F8D2E26}" srcOrd="0" destOrd="0" presId="urn:microsoft.com/office/officeart/2008/layout/VerticalCurvedList"/>
    <dgm:cxn modelId="{5F5DDE7F-2885-4C72-8DEC-5FCFD7B43B69}" type="presOf" srcId="{9BE0326C-B7B0-4A6C-BE53-44060EF54E08}" destId="{9A0202FF-5C15-4341-9943-202FF39C1CA4}" srcOrd="0" destOrd="0" presId="urn:microsoft.com/office/officeart/2008/layout/VerticalCurvedList"/>
    <dgm:cxn modelId="{3BD32483-ACEC-4BEF-B333-34BDE5609F4B}" srcId="{FFA04A28-5B46-48A8-9F62-F7455608F275}" destId="{17882483-4033-4DF4-AB55-DE088B67BA2D}" srcOrd="0" destOrd="0" parTransId="{14888C2A-127F-4D2E-9A6A-E194174A2894}" sibTransId="{2D2E5A54-484E-4438-B390-0903611572A1}"/>
    <dgm:cxn modelId="{AACB7330-D73F-4161-A59D-E184BBFDC883}" type="presOf" srcId="{17882483-4033-4DF4-AB55-DE088B67BA2D}" destId="{507BF2D5-11DE-44B8-BA8F-64407FC41B82}" srcOrd="0" destOrd="0" presId="urn:microsoft.com/office/officeart/2008/layout/VerticalCurvedList"/>
    <dgm:cxn modelId="{C7E01FEF-6200-4643-8682-DCC8971FD700}" type="presOf" srcId="{D1AB2C5F-7619-4462-A66C-B8ADE1B51B49}" destId="{F118B62A-7E5C-44C9-AD0B-F663FB5AC213}" srcOrd="0" destOrd="0" presId="urn:microsoft.com/office/officeart/2008/layout/VerticalCurvedList"/>
    <dgm:cxn modelId="{61D19B1E-D024-4001-BBCD-B310299CF632}" type="presOf" srcId="{2D2E5A54-484E-4438-B390-0903611572A1}" destId="{05023CC0-BA26-40E7-BBD8-C6BE8807590B}" srcOrd="0" destOrd="0" presId="urn:microsoft.com/office/officeart/2008/layout/VerticalCurvedList"/>
    <dgm:cxn modelId="{34D28372-50FE-40FA-8ACB-369486C9CCA1}" srcId="{FFA04A28-5B46-48A8-9F62-F7455608F275}" destId="{D1AB2C5F-7619-4462-A66C-B8ADE1B51B49}" srcOrd="2" destOrd="0" parTransId="{B245D152-4C01-42BD-B7A5-225DA4B37B9E}" sibTransId="{C42DBBC0-0AAB-40C0-B663-27BF75184865}"/>
    <dgm:cxn modelId="{F9C81193-145D-4B1A-8C76-0D2CE75E5F1F}" type="presOf" srcId="{FFA04A28-5B46-48A8-9F62-F7455608F275}" destId="{B30C0E29-22AB-4FCE-B0A5-B002A63AFD2F}" srcOrd="0" destOrd="0" presId="urn:microsoft.com/office/officeart/2008/layout/VerticalCurvedList"/>
    <dgm:cxn modelId="{30051D0B-7FAF-4BDF-8ADA-36CC24E467B8}" srcId="{FFA04A28-5B46-48A8-9F62-F7455608F275}" destId="{3454FDF8-5B97-447B-8237-0BD8D2DD0CCD}" srcOrd="3" destOrd="0" parTransId="{7F746B74-DE7E-4C9D-A916-F20EB98910BD}" sibTransId="{439C7BA5-6C5B-4ACE-BBE6-5500ACA7ADDF}"/>
    <dgm:cxn modelId="{754F3F3E-0F8B-42CC-83BA-923112CCDCEC}" srcId="{FFA04A28-5B46-48A8-9F62-F7455608F275}" destId="{B44F0B3D-3E50-44F0-B814-B9D88DC368A5}" srcOrd="4" destOrd="0" parTransId="{0CC58057-D45A-4181-BB2D-2618E2643D8E}" sibTransId="{A38644EA-834C-4E1A-99D5-D7C0B0EFB6B6}"/>
    <dgm:cxn modelId="{0DDDBF17-27B2-461A-BBEE-4BE381F87F8A}" srcId="{FFA04A28-5B46-48A8-9F62-F7455608F275}" destId="{9BE0326C-B7B0-4A6C-BE53-44060EF54E08}" srcOrd="1" destOrd="0" parTransId="{780471B0-BA6F-47E2-9796-65539F2A2EBC}" sibTransId="{4FC54F59-3F6B-4F7E-A302-E968F42F6920}"/>
    <dgm:cxn modelId="{C431BBA0-7B11-488B-AD65-43D40C2B00F5}" type="presParOf" srcId="{B30C0E29-22AB-4FCE-B0A5-B002A63AFD2F}" destId="{36CD3FDA-A22D-4EE2-AE2E-73B980AEC636}" srcOrd="0" destOrd="0" presId="urn:microsoft.com/office/officeart/2008/layout/VerticalCurvedList"/>
    <dgm:cxn modelId="{A7A24576-EA00-46D7-8E6C-9A8DA99892DA}" type="presParOf" srcId="{36CD3FDA-A22D-4EE2-AE2E-73B980AEC636}" destId="{EDB2C501-C2F6-43DB-9F98-446CC3A8446C}" srcOrd="0" destOrd="0" presId="urn:microsoft.com/office/officeart/2008/layout/VerticalCurvedList"/>
    <dgm:cxn modelId="{F67D3D73-1FF8-475A-A65E-F16FBF003DE2}" type="presParOf" srcId="{EDB2C501-C2F6-43DB-9F98-446CC3A8446C}" destId="{FEAE390D-D7AE-432E-A9A3-AE3989EAF5B7}" srcOrd="0" destOrd="0" presId="urn:microsoft.com/office/officeart/2008/layout/VerticalCurvedList"/>
    <dgm:cxn modelId="{DF1D9D8C-190B-473F-858C-0172E831EF99}" type="presParOf" srcId="{EDB2C501-C2F6-43DB-9F98-446CC3A8446C}" destId="{05023CC0-BA26-40E7-BBD8-C6BE8807590B}" srcOrd="1" destOrd="0" presId="urn:microsoft.com/office/officeart/2008/layout/VerticalCurvedList"/>
    <dgm:cxn modelId="{9A583E7A-470D-42DB-BE21-F3C644EF1C3F}" type="presParOf" srcId="{EDB2C501-C2F6-43DB-9F98-446CC3A8446C}" destId="{320DD68E-F3D4-4E8F-97B1-357B9D775DEF}" srcOrd="2" destOrd="0" presId="urn:microsoft.com/office/officeart/2008/layout/VerticalCurvedList"/>
    <dgm:cxn modelId="{54BE6AC0-5B72-4FDC-8D76-F6C3D5354D8A}" type="presParOf" srcId="{EDB2C501-C2F6-43DB-9F98-446CC3A8446C}" destId="{B7B6D528-13F5-4F29-9A89-28D4474E9E30}" srcOrd="3" destOrd="0" presId="urn:microsoft.com/office/officeart/2008/layout/VerticalCurvedList"/>
    <dgm:cxn modelId="{C386CE53-7B90-47F6-9340-748A8705EB83}" type="presParOf" srcId="{36CD3FDA-A22D-4EE2-AE2E-73B980AEC636}" destId="{507BF2D5-11DE-44B8-BA8F-64407FC41B82}" srcOrd="1" destOrd="0" presId="urn:microsoft.com/office/officeart/2008/layout/VerticalCurvedList"/>
    <dgm:cxn modelId="{2785908D-7DAE-416A-82F6-447ED7BF151C}" type="presParOf" srcId="{36CD3FDA-A22D-4EE2-AE2E-73B980AEC636}" destId="{76B3C1B1-D79A-4C6E-9853-D1DE7EE78091}" srcOrd="2" destOrd="0" presId="urn:microsoft.com/office/officeart/2008/layout/VerticalCurvedList"/>
    <dgm:cxn modelId="{6512BA16-EAFB-4497-9439-56942A58D539}" type="presParOf" srcId="{76B3C1B1-D79A-4C6E-9853-D1DE7EE78091}" destId="{FBAB64C2-FFAA-48BB-BAAC-CBDDF5965CB4}" srcOrd="0" destOrd="0" presId="urn:microsoft.com/office/officeart/2008/layout/VerticalCurvedList"/>
    <dgm:cxn modelId="{763F9A53-CECB-4031-93EB-37685EF42BED}" type="presParOf" srcId="{36CD3FDA-A22D-4EE2-AE2E-73B980AEC636}" destId="{9A0202FF-5C15-4341-9943-202FF39C1CA4}" srcOrd="3" destOrd="0" presId="urn:microsoft.com/office/officeart/2008/layout/VerticalCurvedList"/>
    <dgm:cxn modelId="{076F5DCD-50CF-47E8-97C7-3D773A416A77}" type="presParOf" srcId="{36CD3FDA-A22D-4EE2-AE2E-73B980AEC636}" destId="{502F21A0-CA5D-4AB0-BE61-FB3FCEBB7778}" srcOrd="4" destOrd="0" presId="urn:microsoft.com/office/officeart/2008/layout/VerticalCurvedList"/>
    <dgm:cxn modelId="{3B2CA1B7-EE28-4272-979F-3EDD42E5E142}" type="presParOf" srcId="{502F21A0-CA5D-4AB0-BE61-FB3FCEBB7778}" destId="{745FDF32-D114-4CA9-8FFF-36C243EA969C}" srcOrd="0" destOrd="0" presId="urn:microsoft.com/office/officeart/2008/layout/VerticalCurvedList"/>
    <dgm:cxn modelId="{8D09EE6C-58C0-482D-929E-5014DF23AFE0}" type="presParOf" srcId="{36CD3FDA-A22D-4EE2-AE2E-73B980AEC636}" destId="{F118B62A-7E5C-44C9-AD0B-F663FB5AC213}" srcOrd="5" destOrd="0" presId="urn:microsoft.com/office/officeart/2008/layout/VerticalCurvedList"/>
    <dgm:cxn modelId="{36EB0155-7F1B-441F-9ECA-60E8E392A786}" type="presParOf" srcId="{36CD3FDA-A22D-4EE2-AE2E-73B980AEC636}" destId="{712229BD-F365-4C9E-AE6F-F75628EB90D6}" srcOrd="6" destOrd="0" presId="urn:microsoft.com/office/officeart/2008/layout/VerticalCurvedList"/>
    <dgm:cxn modelId="{8B31EA71-FE4B-4FA4-8E2F-1F6B2F411AAB}" type="presParOf" srcId="{712229BD-F365-4C9E-AE6F-F75628EB90D6}" destId="{7AB35924-5E4A-424D-8153-015FBE4E1389}" srcOrd="0" destOrd="0" presId="urn:microsoft.com/office/officeart/2008/layout/VerticalCurvedList"/>
    <dgm:cxn modelId="{9D2BABC2-50E8-460C-B713-833BF9FC7AD9}" type="presParOf" srcId="{36CD3FDA-A22D-4EE2-AE2E-73B980AEC636}" destId="{97039C6C-F8B8-4FD3-86DE-721195F61172}" srcOrd="7" destOrd="0" presId="urn:microsoft.com/office/officeart/2008/layout/VerticalCurvedList"/>
    <dgm:cxn modelId="{C2447507-4C91-41F9-B137-F47D7ABE2BE2}" type="presParOf" srcId="{36CD3FDA-A22D-4EE2-AE2E-73B980AEC636}" destId="{3AB0AFAB-23B4-4BCD-8C5B-5BDB071EE593}" srcOrd="8" destOrd="0" presId="urn:microsoft.com/office/officeart/2008/layout/VerticalCurvedList"/>
    <dgm:cxn modelId="{D66E2AE0-F20C-410E-856F-59161C361564}" type="presParOf" srcId="{3AB0AFAB-23B4-4BCD-8C5B-5BDB071EE593}" destId="{05AE23F2-F0E9-4525-A6F2-1DA54220767D}" srcOrd="0" destOrd="0" presId="urn:microsoft.com/office/officeart/2008/layout/VerticalCurvedList"/>
    <dgm:cxn modelId="{B61F1CE6-1A3E-42FE-904A-86A5F38D359B}" type="presParOf" srcId="{36CD3FDA-A22D-4EE2-AE2E-73B980AEC636}" destId="{0421280A-F470-425F-9DC2-5D0F2F8D2E26}" srcOrd="9" destOrd="0" presId="urn:microsoft.com/office/officeart/2008/layout/VerticalCurvedList"/>
    <dgm:cxn modelId="{E03D5DF6-FD95-4085-8423-7489A4E21D78}" type="presParOf" srcId="{36CD3FDA-A22D-4EE2-AE2E-73B980AEC636}" destId="{98C1215C-843B-43FC-B3C7-8E7F90CD13A1}" srcOrd="10" destOrd="0" presId="urn:microsoft.com/office/officeart/2008/layout/VerticalCurvedList"/>
    <dgm:cxn modelId="{AECF455D-8F28-4283-B2D8-28F08D8A3631}" type="presParOf" srcId="{98C1215C-843B-43FC-B3C7-8E7F90CD13A1}" destId="{56583FFC-7916-4784-957C-F60A198D605E}"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FA04A28-5B46-48A8-9F62-F7455608F275}"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17882483-4033-4DF4-AB55-DE088B67BA2D}">
      <dgm:prSet custT="1">
        <dgm:style>
          <a:lnRef idx="2">
            <a:schemeClr val="accent4"/>
          </a:lnRef>
          <a:fillRef idx="1">
            <a:schemeClr val="lt1"/>
          </a:fillRef>
          <a:effectRef idx="0">
            <a:schemeClr val="accent4"/>
          </a:effectRef>
          <a:fontRef idx="minor">
            <a:schemeClr val="dk1"/>
          </a:fontRef>
        </dgm:style>
      </dgm:prSet>
      <dgm:spPr>
        <a:solidFill>
          <a:schemeClr val="accent1"/>
        </a:solidFill>
      </dgm:spPr>
      <dgm:t>
        <a:bodyPr/>
        <a:lstStyle/>
        <a:p>
          <a:pPr algn="r" rtl="0"/>
          <a:r>
            <a:rPr lang="en-US" sz="2000" dirty="0" smtClean="0">
              <a:solidFill>
                <a:schemeClr val="bg1">
                  <a:lumMod val="95000"/>
                </a:schemeClr>
              </a:solidFill>
            </a:rPr>
            <a:t>Register an Authorized Testing Center  </a:t>
          </a:r>
          <a:endParaRPr lang="en-US" sz="2000" dirty="0">
            <a:solidFill>
              <a:schemeClr val="bg1">
                <a:lumMod val="95000"/>
              </a:schemeClr>
            </a:solidFill>
          </a:endParaRPr>
        </a:p>
      </dgm:t>
    </dgm:pt>
    <dgm:pt modelId="{14888C2A-127F-4D2E-9A6A-E194174A2894}" type="parTrans" cxnId="{3BD32483-ACEC-4BEF-B333-34BDE5609F4B}">
      <dgm:prSet/>
      <dgm:spPr/>
      <dgm:t>
        <a:bodyPr/>
        <a:lstStyle/>
        <a:p>
          <a:pPr algn="r"/>
          <a:endParaRPr lang="en-US"/>
        </a:p>
      </dgm:t>
    </dgm:pt>
    <dgm:pt modelId="{2D2E5A54-484E-4438-B390-0903611572A1}" type="sibTrans" cxnId="{3BD32483-ACEC-4BEF-B333-34BDE5609F4B}">
      <dgm:prSet/>
      <dgm:spPr/>
      <dgm:t>
        <a:bodyPr/>
        <a:lstStyle/>
        <a:p>
          <a:pPr algn="r"/>
          <a:endParaRPr lang="en-US"/>
        </a:p>
      </dgm:t>
    </dgm:pt>
    <dgm:pt modelId="{9BE0326C-B7B0-4A6C-BE53-44060EF54E08}">
      <dgm:prSet custT="1">
        <dgm:style>
          <a:lnRef idx="2">
            <a:schemeClr val="accent4"/>
          </a:lnRef>
          <a:fillRef idx="1">
            <a:schemeClr val="lt1"/>
          </a:fillRef>
          <a:effectRef idx="0">
            <a:schemeClr val="accent4"/>
          </a:effectRef>
          <a:fontRef idx="minor">
            <a:schemeClr val="dk1"/>
          </a:fontRef>
        </dgm:style>
      </dgm:prSet>
      <dgm:spPr>
        <a:solidFill>
          <a:schemeClr val="accent1"/>
        </a:solidFill>
      </dgm:spPr>
      <dgm:t>
        <a:bodyPr/>
        <a:lstStyle/>
        <a:p>
          <a:pPr algn="r" rtl="0"/>
          <a:r>
            <a:rPr lang="en-US" sz="2000" dirty="0" smtClean="0">
              <a:solidFill>
                <a:schemeClr val="bg1">
                  <a:lumMod val="95000"/>
                </a:schemeClr>
              </a:solidFill>
            </a:rPr>
            <a:t>Acquire required desktop software  </a:t>
          </a:r>
          <a:endParaRPr lang="en-US" sz="2000" dirty="0">
            <a:solidFill>
              <a:schemeClr val="bg1">
                <a:lumMod val="95000"/>
              </a:schemeClr>
            </a:solidFill>
          </a:endParaRPr>
        </a:p>
      </dgm:t>
    </dgm:pt>
    <dgm:pt modelId="{780471B0-BA6F-47E2-9796-65539F2A2EBC}" type="parTrans" cxnId="{0DDDBF17-27B2-461A-BBEE-4BE381F87F8A}">
      <dgm:prSet/>
      <dgm:spPr/>
      <dgm:t>
        <a:bodyPr/>
        <a:lstStyle/>
        <a:p>
          <a:pPr algn="r"/>
          <a:endParaRPr lang="en-US"/>
        </a:p>
      </dgm:t>
    </dgm:pt>
    <dgm:pt modelId="{4FC54F59-3F6B-4F7E-A302-E968F42F6920}" type="sibTrans" cxnId="{0DDDBF17-27B2-461A-BBEE-4BE381F87F8A}">
      <dgm:prSet/>
      <dgm:spPr/>
      <dgm:t>
        <a:bodyPr/>
        <a:lstStyle/>
        <a:p>
          <a:pPr algn="r"/>
          <a:endParaRPr lang="en-US"/>
        </a:p>
      </dgm:t>
    </dgm:pt>
    <dgm:pt modelId="{D1AB2C5F-7619-4462-A66C-B8ADE1B51B49}">
      <dgm:prSet custT="1">
        <dgm:style>
          <a:lnRef idx="2">
            <a:schemeClr val="accent4"/>
          </a:lnRef>
          <a:fillRef idx="1">
            <a:schemeClr val="lt1"/>
          </a:fillRef>
          <a:effectRef idx="0">
            <a:schemeClr val="accent4"/>
          </a:effectRef>
          <a:fontRef idx="minor">
            <a:schemeClr val="dk1"/>
          </a:fontRef>
        </dgm:style>
      </dgm:prSet>
      <dgm:spPr>
        <a:solidFill>
          <a:schemeClr val="accent1"/>
        </a:solidFill>
      </dgm:spPr>
      <dgm:t>
        <a:bodyPr/>
        <a:lstStyle/>
        <a:p>
          <a:pPr algn="r" rtl="0"/>
          <a:r>
            <a:rPr lang="en-US" sz="2000" dirty="0" smtClean="0">
              <a:solidFill>
                <a:schemeClr val="bg1">
                  <a:lumMod val="95000"/>
                </a:schemeClr>
              </a:solidFill>
            </a:rPr>
            <a:t>Acquire a good textbook </a:t>
          </a:r>
          <a:endParaRPr lang="en-US" sz="2000" dirty="0">
            <a:solidFill>
              <a:schemeClr val="bg1">
                <a:lumMod val="95000"/>
              </a:schemeClr>
            </a:solidFill>
          </a:endParaRPr>
        </a:p>
      </dgm:t>
    </dgm:pt>
    <dgm:pt modelId="{B245D152-4C01-42BD-B7A5-225DA4B37B9E}" type="parTrans" cxnId="{34D28372-50FE-40FA-8ACB-369486C9CCA1}">
      <dgm:prSet/>
      <dgm:spPr/>
      <dgm:t>
        <a:bodyPr/>
        <a:lstStyle/>
        <a:p>
          <a:pPr algn="r"/>
          <a:endParaRPr lang="en-US"/>
        </a:p>
      </dgm:t>
    </dgm:pt>
    <dgm:pt modelId="{C42DBBC0-0AAB-40C0-B663-27BF75184865}" type="sibTrans" cxnId="{34D28372-50FE-40FA-8ACB-369486C9CCA1}">
      <dgm:prSet/>
      <dgm:spPr/>
      <dgm:t>
        <a:bodyPr/>
        <a:lstStyle/>
        <a:p>
          <a:pPr algn="r"/>
          <a:endParaRPr lang="en-US"/>
        </a:p>
      </dgm:t>
    </dgm:pt>
    <dgm:pt modelId="{3454FDF8-5B97-447B-8237-0BD8D2DD0CCD}">
      <dgm:prSet custT="1">
        <dgm:style>
          <a:lnRef idx="2">
            <a:schemeClr val="accent4"/>
          </a:lnRef>
          <a:fillRef idx="1">
            <a:schemeClr val="lt1"/>
          </a:fillRef>
          <a:effectRef idx="0">
            <a:schemeClr val="accent4"/>
          </a:effectRef>
          <a:fontRef idx="minor">
            <a:schemeClr val="dk1"/>
          </a:fontRef>
        </dgm:style>
      </dgm:prSet>
      <dgm:spPr>
        <a:solidFill>
          <a:schemeClr val="accent1"/>
        </a:solidFill>
      </dgm:spPr>
      <dgm:t>
        <a:bodyPr/>
        <a:lstStyle/>
        <a:p>
          <a:pPr algn="r" rtl="0"/>
          <a:r>
            <a:rPr lang="en-US" sz="2000" dirty="0" smtClean="0">
              <a:solidFill>
                <a:schemeClr val="bg1">
                  <a:lumMod val="95000"/>
                </a:schemeClr>
              </a:solidFill>
            </a:rPr>
            <a:t>Purchase exams or a site license </a:t>
          </a:r>
          <a:endParaRPr lang="en-US" sz="2000" dirty="0">
            <a:solidFill>
              <a:schemeClr val="bg1">
                <a:lumMod val="95000"/>
              </a:schemeClr>
            </a:solidFill>
          </a:endParaRPr>
        </a:p>
      </dgm:t>
    </dgm:pt>
    <dgm:pt modelId="{7F746B74-DE7E-4C9D-A916-F20EB98910BD}" type="parTrans" cxnId="{30051D0B-7FAF-4BDF-8ADA-36CC24E467B8}">
      <dgm:prSet/>
      <dgm:spPr/>
      <dgm:t>
        <a:bodyPr/>
        <a:lstStyle/>
        <a:p>
          <a:pPr algn="r"/>
          <a:endParaRPr lang="en-US"/>
        </a:p>
      </dgm:t>
    </dgm:pt>
    <dgm:pt modelId="{439C7BA5-6C5B-4ACE-BBE6-5500ACA7ADDF}" type="sibTrans" cxnId="{30051D0B-7FAF-4BDF-8ADA-36CC24E467B8}">
      <dgm:prSet/>
      <dgm:spPr/>
      <dgm:t>
        <a:bodyPr/>
        <a:lstStyle/>
        <a:p>
          <a:pPr algn="r"/>
          <a:endParaRPr lang="en-US"/>
        </a:p>
      </dgm:t>
    </dgm:pt>
    <dgm:pt modelId="{B44F0B3D-3E50-44F0-B814-B9D88DC368A5}">
      <dgm:prSet custT="1">
        <dgm:style>
          <a:lnRef idx="2">
            <a:schemeClr val="accent4"/>
          </a:lnRef>
          <a:fillRef idx="1">
            <a:schemeClr val="lt1"/>
          </a:fillRef>
          <a:effectRef idx="0">
            <a:schemeClr val="accent4"/>
          </a:effectRef>
          <a:fontRef idx="minor">
            <a:schemeClr val="dk1"/>
          </a:fontRef>
        </dgm:style>
      </dgm:prSet>
      <dgm:spPr>
        <a:solidFill>
          <a:schemeClr val="accent1"/>
        </a:solidFill>
      </dgm:spPr>
      <dgm:t>
        <a:bodyPr/>
        <a:lstStyle/>
        <a:p>
          <a:pPr algn="r" rtl="0"/>
          <a:r>
            <a:rPr lang="en-US" sz="2000" dirty="0" smtClean="0">
              <a:solidFill>
                <a:schemeClr val="bg1">
                  <a:lumMod val="95000"/>
                </a:schemeClr>
              </a:solidFill>
            </a:rPr>
            <a:t>Certify your  teachers  </a:t>
          </a:r>
          <a:endParaRPr lang="en-US" sz="2000" dirty="0">
            <a:solidFill>
              <a:schemeClr val="bg1">
                <a:lumMod val="95000"/>
              </a:schemeClr>
            </a:solidFill>
          </a:endParaRPr>
        </a:p>
      </dgm:t>
    </dgm:pt>
    <dgm:pt modelId="{0CC58057-D45A-4181-BB2D-2618E2643D8E}" type="parTrans" cxnId="{754F3F3E-0F8B-42CC-83BA-923112CCDCEC}">
      <dgm:prSet/>
      <dgm:spPr/>
      <dgm:t>
        <a:bodyPr/>
        <a:lstStyle/>
        <a:p>
          <a:pPr algn="r"/>
          <a:endParaRPr lang="en-US"/>
        </a:p>
      </dgm:t>
    </dgm:pt>
    <dgm:pt modelId="{A38644EA-834C-4E1A-99D5-D7C0B0EFB6B6}" type="sibTrans" cxnId="{754F3F3E-0F8B-42CC-83BA-923112CCDCEC}">
      <dgm:prSet/>
      <dgm:spPr/>
      <dgm:t>
        <a:bodyPr/>
        <a:lstStyle/>
        <a:p>
          <a:pPr algn="r"/>
          <a:endParaRPr lang="en-US"/>
        </a:p>
      </dgm:t>
    </dgm:pt>
    <dgm:pt modelId="{B30C0E29-22AB-4FCE-B0A5-B002A63AFD2F}" type="pres">
      <dgm:prSet presAssocID="{FFA04A28-5B46-48A8-9F62-F7455608F275}" presName="Name0" presStyleCnt="0">
        <dgm:presLayoutVars>
          <dgm:chMax val="7"/>
          <dgm:chPref val="7"/>
          <dgm:dir val="rev"/>
        </dgm:presLayoutVars>
      </dgm:prSet>
      <dgm:spPr/>
      <dgm:t>
        <a:bodyPr/>
        <a:lstStyle/>
        <a:p>
          <a:endParaRPr lang="en-US"/>
        </a:p>
      </dgm:t>
    </dgm:pt>
    <dgm:pt modelId="{36CD3FDA-A22D-4EE2-AE2E-73B980AEC636}" type="pres">
      <dgm:prSet presAssocID="{FFA04A28-5B46-48A8-9F62-F7455608F275}" presName="Name1" presStyleCnt="0"/>
      <dgm:spPr/>
    </dgm:pt>
    <dgm:pt modelId="{EDB2C501-C2F6-43DB-9F98-446CC3A8446C}" type="pres">
      <dgm:prSet presAssocID="{FFA04A28-5B46-48A8-9F62-F7455608F275}" presName="cycle" presStyleCnt="0"/>
      <dgm:spPr/>
    </dgm:pt>
    <dgm:pt modelId="{FEAE390D-D7AE-432E-A9A3-AE3989EAF5B7}" type="pres">
      <dgm:prSet presAssocID="{FFA04A28-5B46-48A8-9F62-F7455608F275}" presName="srcNode" presStyleLbl="node1" presStyleIdx="0" presStyleCnt="5"/>
      <dgm:spPr/>
    </dgm:pt>
    <dgm:pt modelId="{05023CC0-BA26-40E7-BBD8-C6BE8807590B}" type="pres">
      <dgm:prSet presAssocID="{FFA04A28-5B46-48A8-9F62-F7455608F275}" presName="conn" presStyleLbl="parChTrans1D2" presStyleIdx="0" presStyleCnt="1"/>
      <dgm:spPr/>
      <dgm:t>
        <a:bodyPr/>
        <a:lstStyle/>
        <a:p>
          <a:endParaRPr lang="en-US"/>
        </a:p>
      </dgm:t>
    </dgm:pt>
    <dgm:pt modelId="{320DD68E-F3D4-4E8F-97B1-357B9D775DEF}" type="pres">
      <dgm:prSet presAssocID="{FFA04A28-5B46-48A8-9F62-F7455608F275}" presName="extraNode" presStyleLbl="node1" presStyleIdx="0" presStyleCnt="5"/>
      <dgm:spPr/>
    </dgm:pt>
    <dgm:pt modelId="{B7B6D528-13F5-4F29-9A89-28D4474E9E30}" type="pres">
      <dgm:prSet presAssocID="{FFA04A28-5B46-48A8-9F62-F7455608F275}" presName="dstNode" presStyleLbl="node1" presStyleIdx="0" presStyleCnt="5"/>
      <dgm:spPr/>
    </dgm:pt>
    <dgm:pt modelId="{507BF2D5-11DE-44B8-BA8F-64407FC41B82}" type="pres">
      <dgm:prSet presAssocID="{17882483-4033-4DF4-AB55-DE088B67BA2D}" presName="text_1" presStyleLbl="node1" presStyleIdx="0" presStyleCnt="5">
        <dgm:presLayoutVars>
          <dgm:bulletEnabled val="1"/>
        </dgm:presLayoutVars>
      </dgm:prSet>
      <dgm:spPr/>
      <dgm:t>
        <a:bodyPr/>
        <a:lstStyle/>
        <a:p>
          <a:endParaRPr lang="en-US"/>
        </a:p>
      </dgm:t>
    </dgm:pt>
    <dgm:pt modelId="{76B3C1B1-D79A-4C6E-9853-D1DE7EE78091}" type="pres">
      <dgm:prSet presAssocID="{17882483-4033-4DF4-AB55-DE088B67BA2D}" presName="accent_1" presStyleCnt="0"/>
      <dgm:spPr/>
    </dgm:pt>
    <dgm:pt modelId="{FBAB64C2-FFAA-48BB-BAAC-CBDDF5965CB4}" type="pres">
      <dgm:prSet presAssocID="{17882483-4033-4DF4-AB55-DE088B67BA2D}" presName="accentRepeatNode" presStyleLbl="solidFgAcc1" presStyleIdx="0" presStyleCnt="5">
        <dgm:style>
          <a:lnRef idx="2">
            <a:schemeClr val="accent4"/>
          </a:lnRef>
          <a:fillRef idx="1">
            <a:schemeClr val="lt1"/>
          </a:fillRef>
          <a:effectRef idx="0">
            <a:schemeClr val="accent4"/>
          </a:effectRef>
          <a:fontRef idx="minor">
            <a:schemeClr val="dk1"/>
          </a:fontRef>
        </dgm:style>
      </dgm:prSet>
      <dgm:spPr>
        <a:blipFill dpi="0" rotWithShape="0">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t>
        <a:bodyPr/>
        <a:lstStyle/>
        <a:p>
          <a:endParaRPr lang="en-US"/>
        </a:p>
      </dgm:t>
    </dgm:pt>
    <dgm:pt modelId="{9A0202FF-5C15-4341-9943-202FF39C1CA4}" type="pres">
      <dgm:prSet presAssocID="{9BE0326C-B7B0-4A6C-BE53-44060EF54E08}" presName="text_2" presStyleLbl="node1" presStyleIdx="1" presStyleCnt="5">
        <dgm:presLayoutVars>
          <dgm:bulletEnabled val="1"/>
        </dgm:presLayoutVars>
      </dgm:prSet>
      <dgm:spPr/>
      <dgm:t>
        <a:bodyPr/>
        <a:lstStyle/>
        <a:p>
          <a:endParaRPr lang="en-US"/>
        </a:p>
      </dgm:t>
    </dgm:pt>
    <dgm:pt modelId="{502F21A0-CA5D-4AB0-BE61-FB3FCEBB7778}" type="pres">
      <dgm:prSet presAssocID="{9BE0326C-B7B0-4A6C-BE53-44060EF54E08}" presName="accent_2" presStyleCnt="0"/>
      <dgm:spPr/>
    </dgm:pt>
    <dgm:pt modelId="{745FDF32-D114-4CA9-8FFF-36C243EA969C}" type="pres">
      <dgm:prSet presAssocID="{9BE0326C-B7B0-4A6C-BE53-44060EF54E08}" presName="accentRepeatNode" presStyleLbl="solidFgAcc1" presStyleIdx="1" presStyleCnt="5">
        <dgm:style>
          <a:lnRef idx="2">
            <a:schemeClr val="accent4"/>
          </a:lnRef>
          <a:fillRef idx="1">
            <a:schemeClr val="lt1"/>
          </a:fillRef>
          <a:effectRef idx="0">
            <a:schemeClr val="accent4"/>
          </a:effectRef>
          <a:fontRef idx="minor">
            <a:schemeClr val="dk1"/>
          </a:fontRef>
        </dgm:style>
      </dgm:prSet>
      <dgm:spPr>
        <a:blipFill dpi="0" rotWithShape="0">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pt>
    <dgm:pt modelId="{F118B62A-7E5C-44C9-AD0B-F663FB5AC213}" type="pres">
      <dgm:prSet presAssocID="{D1AB2C5F-7619-4462-A66C-B8ADE1B51B49}" presName="text_3" presStyleLbl="node1" presStyleIdx="2" presStyleCnt="5">
        <dgm:presLayoutVars>
          <dgm:bulletEnabled val="1"/>
        </dgm:presLayoutVars>
      </dgm:prSet>
      <dgm:spPr/>
      <dgm:t>
        <a:bodyPr/>
        <a:lstStyle/>
        <a:p>
          <a:endParaRPr lang="en-US"/>
        </a:p>
      </dgm:t>
    </dgm:pt>
    <dgm:pt modelId="{712229BD-F365-4C9E-AE6F-F75628EB90D6}" type="pres">
      <dgm:prSet presAssocID="{D1AB2C5F-7619-4462-A66C-B8ADE1B51B49}" presName="accent_3" presStyleCnt="0"/>
      <dgm:spPr/>
    </dgm:pt>
    <dgm:pt modelId="{7AB35924-5E4A-424D-8153-015FBE4E1389}" type="pres">
      <dgm:prSet presAssocID="{D1AB2C5F-7619-4462-A66C-B8ADE1B51B49}" presName="accentRepeatNode" presStyleLbl="solidFgAcc1" presStyleIdx="2" presStyleCnt="5">
        <dgm:style>
          <a:lnRef idx="2">
            <a:schemeClr val="accent4"/>
          </a:lnRef>
          <a:fillRef idx="1">
            <a:schemeClr val="lt1"/>
          </a:fillRef>
          <a:effectRef idx="0">
            <a:schemeClr val="accent4"/>
          </a:effectRef>
          <a:fontRef idx="minor">
            <a:schemeClr val="dk1"/>
          </a:fontRef>
        </dgm:style>
      </dgm:prSet>
      <dgm:spPr>
        <a:blipFill dpi="0" rotWithShape="0">
          <a:blip xmlns:r="http://schemas.openxmlformats.org/officeDocument/2006/relationships" r:embed="rId3">
            <a:extLst>
              <a:ext uri="{28A0092B-C50C-407E-A947-70E740481C1C}">
                <a14:useLocalDpi xmlns:a14="http://schemas.microsoft.com/office/drawing/2010/main" val="0"/>
              </a:ext>
            </a:extLst>
          </a:blip>
          <a:srcRect/>
          <a:stretch>
            <a:fillRect/>
          </a:stretch>
        </a:blipFill>
      </dgm:spPr>
    </dgm:pt>
    <dgm:pt modelId="{97039C6C-F8B8-4FD3-86DE-721195F61172}" type="pres">
      <dgm:prSet presAssocID="{3454FDF8-5B97-447B-8237-0BD8D2DD0CCD}" presName="text_4" presStyleLbl="node1" presStyleIdx="3" presStyleCnt="5">
        <dgm:presLayoutVars>
          <dgm:bulletEnabled val="1"/>
        </dgm:presLayoutVars>
      </dgm:prSet>
      <dgm:spPr/>
      <dgm:t>
        <a:bodyPr/>
        <a:lstStyle/>
        <a:p>
          <a:endParaRPr lang="en-US"/>
        </a:p>
      </dgm:t>
    </dgm:pt>
    <dgm:pt modelId="{3AB0AFAB-23B4-4BCD-8C5B-5BDB071EE593}" type="pres">
      <dgm:prSet presAssocID="{3454FDF8-5B97-447B-8237-0BD8D2DD0CCD}" presName="accent_4" presStyleCnt="0"/>
      <dgm:spPr/>
    </dgm:pt>
    <dgm:pt modelId="{05AE23F2-F0E9-4525-A6F2-1DA54220767D}" type="pres">
      <dgm:prSet presAssocID="{3454FDF8-5B97-447B-8237-0BD8D2DD0CCD}" presName="accentRepeatNode" presStyleLbl="solidFgAcc1" presStyleIdx="3" presStyleCnt="5">
        <dgm:style>
          <a:lnRef idx="2">
            <a:schemeClr val="accent4"/>
          </a:lnRef>
          <a:fillRef idx="1">
            <a:schemeClr val="lt1"/>
          </a:fillRef>
          <a:effectRef idx="0">
            <a:schemeClr val="accent4"/>
          </a:effectRef>
          <a:fontRef idx="minor">
            <a:schemeClr val="dk1"/>
          </a:fontRef>
        </dgm:style>
      </dgm:prSet>
      <dgm:spPr>
        <a:blipFill dpi="0" rotWithShape="0">
          <a:blip xmlns:r="http://schemas.openxmlformats.org/officeDocument/2006/relationships" r:embed="rId4">
            <a:extLst>
              <a:ext uri="{28A0092B-C50C-407E-A947-70E740481C1C}">
                <a14:useLocalDpi xmlns:a14="http://schemas.microsoft.com/office/drawing/2010/main" val="0"/>
              </a:ext>
            </a:extLst>
          </a:blip>
          <a:srcRect/>
          <a:stretch>
            <a:fillRect/>
          </a:stretch>
        </a:blipFill>
      </dgm:spPr>
    </dgm:pt>
    <dgm:pt modelId="{0421280A-F470-425F-9DC2-5D0F2F8D2E26}" type="pres">
      <dgm:prSet presAssocID="{B44F0B3D-3E50-44F0-B814-B9D88DC368A5}" presName="text_5" presStyleLbl="node1" presStyleIdx="4" presStyleCnt="5">
        <dgm:presLayoutVars>
          <dgm:bulletEnabled val="1"/>
        </dgm:presLayoutVars>
      </dgm:prSet>
      <dgm:spPr/>
      <dgm:t>
        <a:bodyPr/>
        <a:lstStyle/>
        <a:p>
          <a:endParaRPr lang="en-US"/>
        </a:p>
      </dgm:t>
    </dgm:pt>
    <dgm:pt modelId="{98C1215C-843B-43FC-B3C7-8E7F90CD13A1}" type="pres">
      <dgm:prSet presAssocID="{B44F0B3D-3E50-44F0-B814-B9D88DC368A5}" presName="accent_5" presStyleCnt="0"/>
      <dgm:spPr/>
    </dgm:pt>
    <dgm:pt modelId="{56583FFC-7916-4784-957C-F60A198D605E}" type="pres">
      <dgm:prSet presAssocID="{B44F0B3D-3E50-44F0-B814-B9D88DC368A5}" presName="accentRepeatNode" presStyleLbl="solidFgAcc1" presStyleIdx="4" presStyleCnt="5">
        <dgm:style>
          <a:lnRef idx="2">
            <a:schemeClr val="accent4"/>
          </a:lnRef>
          <a:fillRef idx="1">
            <a:schemeClr val="lt1"/>
          </a:fillRef>
          <a:effectRef idx="0">
            <a:schemeClr val="accent4"/>
          </a:effectRef>
          <a:fontRef idx="minor">
            <a:schemeClr val="dk1"/>
          </a:fontRef>
        </dgm:style>
      </dgm:prSet>
      <dgm:spPr>
        <a:blipFill dpi="0" rotWithShape="0">
          <a:blip xmlns:r="http://schemas.openxmlformats.org/officeDocument/2006/relationships" r:embed="rId5">
            <a:extLst>
              <a:ext uri="{28A0092B-C50C-407E-A947-70E740481C1C}">
                <a14:useLocalDpi xmlns:a14="http://schemas.microsoft.com/office/drawing/2010/main" val="0"/>
              </a:ext>
            </a:extLst>
          </a:blip>
          <a:srcRect/>
          <a:stretch>
            <a:fillRect/>
          </a:stretch>
        </a:blipFill>
      </dgm:spPr>
    </dgm:pt>
  </dgm:ptLst>
  <dgm:cxnLst>
    <dgm:cxn modelId="{3BD32483-ACEC-4BEF-B333-34BDE5609F4B}" srcId="{FFA04A28-5B46-48A8-9F62-F7455608F275}" destId="{17882483-4033-4DF4-AB55-DE088B67BA2D}" srcOrd="0" destOrd="0" parTransId="{14888C2A-127F-4D2E-9A6A-E194174A2894}" sibTransId="{2D2E5A54-484E-4438-B390-0903611572A1}"/>
    <dgm:cxn modelId="{754F3F3E-0F8B-42CC-83BA-923112CCDCEC}" srcId="{FFA04A28-5B46-48A8-9F62-F7455608F275}" destId="{B44F0B3D-3E50-44F0-B814-B9D88DC368A5}" srcOrd="4" destOrd="0" parTransId="{0CC58057-D45A-4181-BB2D-2618E2643D8E}" sibTransId="{A38644EA-834C-4E1A-99D5-D7C0B0EFB6B6}"/>
    <dgm:cxn modelId="{CE9B30BC-DCED-42CE-9290-21A3FEEAC25C}" type="presOf" srcId="{B44F0B3D-3E50-44F0-B814-B9D88DC368A5}" destId="{0421280A-F470-425F-9DC2-5D0F2F8D2E26}" srcOrd="0" destOrd="0" presId="urn:microsoft.com/office/officeart/2008/layout/VerticalCurvedList"/>
    <dgm:cxn modelId="{41E7A5C8-5FE6-4470-AF02-6AFEB08AD172}" type="presOf" srcId="{2D2E5A54-484E-4438-B390-0903611572A1}" destId="{05023CC0-BA26-40E7-BBD8-C6BE8807590B}" srcOrd="0" destOrd="0" presId="urn:microsoft.com/office/officeart/2008/layout/VerticalCurvedList"/>
    <dgm:cxn modelId="{34D28372-50FE-40FA-8ACB-369486C9CCA1}" srcId="{FFA04A28-5B46-48A8-9F62-F7455608F275}" destId="{D1AB2C5F-7619-4462-A66C-B8ADE1B51B49}" srcOrd="2" destOrd="0" parTransId="{B245D152-4C01-42BD-B7A5-225DA4B37B9E}" sibTransId="{C42DBBC0-0AAB-40C0-B663-27BF75184865}"/>
    <dgm:cxn modelId="{30051D0B-7FAF-4BDF-8ADA-36CC24E467B8}" srcId="{FFA04A28-5B46-48A8-9F62-F7455608F275}" destId="{3454FDF8-5B97-447B-8237-0BD8D2DD0CCD}" srcOrd="3" destOrd="0" parTransId="{7F746B74-DE7E-4C9D-A916-F20EB98910BD}" sibTransId="{439C7BA5-6C5B-4ACE-BBE6-5500ACA7ADDF}"/>
    <dgm:cxn modelId="{43465A1B-5AA2-4957-A4D2-4105469056E1}" type="presOf" srcId="{D1AB2C5F-7619-4462-A66C-B8ADE1B51B49}" destId="{F118B62A-7E5C-44C9-AD0B-F663FB5AC213}" srcOrd="0" destOrd="0" presId="urn:microsoft.com/office/officeart/2008/layout/VerticalCurvedList"/>
    <dgm:cxn modelId="{22BE30BF-9B61-4EFA-BE98-5BCFBE18C23D}" type="presOf" srcId="{17882483-4033-4DF4-AB55-DE088B67BA2D}" destId="{507BF2D5-11DE-44B8-BA8F-64407FC41B82}" srcOrd="0" destOrd="0" presId="urn:microsoft.com/office/officeart/2008/layout/VerticalCurvedList"/>
    <dgm:cxn modelId="{EAA83609-F3C0-4755-A11B-0CFC4825402E}" type="presOf" srcId="{9BE0326C-B7B0-4A6C-BE53-44060EF54E08}" destId="{9A0202FF-5C15-4341-9943-202FF39C1CA4}" srcOrd="0" destOrd="0" presId="urn:microsoft.com/office/officeart/2008/layout/VerticalCurvedList"/>
    <dgm:cxn modelId="{0DDDBF17-27B2-461A-BBEE-4BE381F87F8A}" srcId="{FFA04A28-5B46-48A8-9F62-F7455608F275}" destId="{9BE0326C-B7B0-4A6C-BE53-44060EF54E08}" srcOrd="1" destOrd="0" parTransId="{780471B0-BA6F-47E2-9796-65539F2A2EBC}" sibTransId="{4FC54F59-3F6B-4F7E-A302-E968F42F6920}"/>
    <dgm:cxn modelId="{699B0C99-D1C5-4E54-A47D-D4D9E7102B25}" type="presOf" srcId="{3454FDF8-5B97-447B-8237-0BD8D2DD0CCD}" destId="{97039C6C-F8B8-4FD3-86DE-721195F61172}" srcOrd="0" destOrd="0" presId="urn:microsoft.com/office/officeart/2008/layout/VerticalCurvedList"/>
    <dgm:cxn modelId="{3070826D-9223-4D60-B85F-174EF6D9D6CC}" type="presOf" srcId="{FFA04A28-5B46-48A8-9F62-F7455608F275}" destId="{B30C0E29-22AB-4FCE-B0A5-B002A63AFD2F}" srcOrd="0" destOrd="0" presId="urn:microsoft.com/office/officeart/2008/layout/VerticalCurvedList"/>
    <dgm:cxn modelId="{64E8DC83-F86F-4E9E-8C4B-30170D4B591C}" type="presParOf" srcId="{B30C0E29-22AB-4FCE-B0A5-B002A63AFD2F}" destId="{36CD3FDA-A22D-4EE2-AE2E-73B980AEC636}" srcOrd="0" destOrd="0" presId="urn:microsoft.com/office/officeart/2008/layout/VerticalCurvedList"/>
    <dgm:cxn modelId="{0471FC5F-DEEE-4F51-A5D2-212D86CFCC48}" type="presParOf" srcId="{36CD3FDA-A22D-4EE2-AE2E-73B980AEC636}" destId="{EDB2C501-C2F6-43DB-9F98-446CC3A8446C}" srcOrd="0" destOrd="0" presId="urn:microsoft.com/office/officeart/2008/layout/VerticalCurvedList"/>
    <dgm:cxn modelId="{47D14B83-DFCB-4F79-B185-A827BC5BF5AD}" type="presParOf" srcId="{EDB2C501-C2F6-43DB-9F98-446CC3A8446C}" destId="{FEAE390D-D7AE-432E-A9A3-AE3989EAF5B7}" srcOrd="0" destOrd="0" presId="urn:microsoft.com/office/officeart/2008/layout/VerticalCurvedList"/>
    <dgm:cxn modelId="{A017E802-EE91-43E4-8AF7-80EDD7DE9E30}" type="presParOf" srcId="{EDB2C501-C2F6-43DB-9F98-446CC3A8446C}" destId="{05023CC0-BA26-40E7-BBD8-C6BE8807590B}" srcOrd="1" destOrd="0" presId="urn:microsoft.com/office/officeart/2008/layout/VerticalCurvedList"/>
    <dgm:cxn modelId="{28A912A7-394C-4032-9226-D8BDF89FFDF4}" type="presParOf" srcId="{EDB2C501-C2F6-43DB-9F98-446CC3A8446C}" destId="{320DD68E-F3D4-4E8F-97B1-357B9D775DEF}" srcOrd="2" destOrd="0" presId="urn:microsoft.com/office/officeart/2008/layout/VerticalCurvedList"/>
    <dgm:cxn modelId="{957E9F64-BFF0-4FE0-864D-9550CD3BCCE5}" type="presParOf" srcId="{EDB2C501-C2F6-43DB-9F98-446CC3A8446C}" destId="{B7B6D528-13F5-4F29-9A89-28D4474E9E30}" srcOrd="3" destOrd="0" presId="urn:microsoft.com/office/officeart/2008/layout/VerticalCurvedList"/>
    <dgm:cxn modelId="{BB96F82D-D08D-4964-AF75-CE75C0401DCD}" type="presParOf" srcId="{36CD3FDA-A22D-4EE2-AE2E-73B980AEC636}" destId="{507BF2D5-11DE-44B8-BA8F-64407FC41B82}" srcOrd="1" destOrd="0" presId="urn:microsoft.com/office/officeart/2008/layout/VerticalCurvedList"/>
    <dgm:cxn modelId="{2B573D51-5CDF-4D84-8B82-28D074AEA1F6}" type="presParOf" srcId="{36CD3FDA-A22D-4EE2-AE2E-73B980AEC636}" destId="{76B3C1B1-D79A-4C6E-9853-D1DE7EE78091}" srcOrd="2" destOrd="0" presId="urn:microsoft.com/office/officeart/2008/layout/VerticalCurvedList"/>
    <dgm:cxn modelId="{0CF39064-5469-4F7A-BA6B-318040BEE983}" type="presParOf" srcId="{76B3C1B1-D79A-4C6E-9853-D1DE7EE78091}" destId="{FBAB64C2-FFAA-48BB-BAAC-CBDDF5965CB4}" srcOrd="0" destOrd="0" presId="urn:microsoft.com/office/officeart/2008/layout/VerticalCurvedList"/>
    <dgm:cxn modelId="{D55EB8EB-EAB8-4923-B4C6-EF16381EC5BA}" type="presParOf" srcId="{36CD3FDA-A22D-4EE2-AE2E-73B980AEC636}" destId="{9A0202FF-5C15-4341-9943-202FF39C1CA4}" srcOrd="3" destOrd="0" presId="urn:microsoft.com/office/officeart/2008/layout/VerticalCurvedList"/>
    <dgm:cxn modelId="{E0573A35-B7E1-4915-9E0B-29BEF09FEBBC}" type="presParOf" srcId="{36CD3FDA-A22D-4EE2-AE2E-73B980AEC636}" destId="{502F21A0-CA5D-4AB0-BE61-FB3FCEBB7778}" srcOrd="4" destOrd="0" presId="urn:microsoft.com/office/officeart/2008/layout/VerticalCurvedList"/>
    <dgm:cxn modelId="{70A26938-612F-4348-BFD0-D57AB265EDF6}" type="presParOf" srcId="{502F21A0-CA5D-4AB0-BE61-FB3FCEBB7778}" destId="{745FDF32-D114-4CA9-8FFF-36C243EA969C}" srcOrd="0" destOrd="0" presId="urn:microsoft.com/office/officeart/2008/layout/VerticalCurvedList"/>
    <dgm:cxn modelId="{EAB520B9-5A50-4725-9FC0-FCA1976E3FF7}" type="presParOf" srcId="{36CD3FDA-A22D-4EE2-AE2E-73B980AEC636}" destId="{F118B62A-7E5C-44C9-AD0B-F663FB5AC213}" srcOrd="5" destOrd="0" presId="urn:microsoft.com/office/officeart/2008/layout/VerticalCurvedList"/>
    <dgm:cxn modelId="{5F3FC781-21E6-40D9-908F-8E67FC57A92F}" type="presParOf" srcId="{36CD3FDA-A22D-4EE2-AE2E-73B980AEC636}" destId="{712229BD-F365-4C9E-AE6F-F75628EB90D6}" srcOrd="6" destOrd="0" presId="urn:microsoft.com/office/officeart/2008/layout/VerticalCurvedList"/>
    <dgm:cxn modelId="{43C4EEC2-B87A-4640-9DAE-EE833B6F1166}" type="presParOf" srcId="{712229BD-F365-4C9E-AE6F-F75628EB90D6}" destId="{7AB35924-5E4A-424D-8153-015FBE4E1389}" srcOrd="0" destOrd="0" presId="urn:microsoft.com/office/officeart/2008/layout/VerticalCurvedList"/>
    <dgm:cxn modelId="{01128C3D-176B-4210-ADCD-6F2DAFABA708}" type="presParOf" srcId="{36CD3FDA-A22D-4EE2-AE2E-73B980AEC636}" destId="{97039C6C-F8B8-4FD3-86DE-721195F61172}" srcOrd="7" destOrd="0" presId="urn:microsoft.com/office/officeart/2008/layout/VerticalCurvedList"/>
    <dgm:cxn modelId="{D1FA05FA-1B58-463D-8709-6844BEFE97F9}" type="presParOf" srcId="{36CD3FDA-A22D-4EE2-AE2E-73B980AEC636}" destId="{3AB0AFAB-23B4-4BCD-8C5B-5BDB071EE593}" srcOrd="8" destOrd="0" presId="urn:microsoft.com/office/officeart/2008/layout/VerticalCurvedList"/>
    <dgm:cxn modelId="{A5C0D85D-4D78-4E50-AD23-793DE3E2FB72}" type="presParOf" srcId="{3AB0AFAB-23B4-4BCD-8C5B-5BDB071EE593}" destId="{05AE23F2-F0E9-4525-A6F2-1DA54220767D}" srcOrd="0" destOrd="0" presId="urn:microsoft.com/office/officeart/2008/layout/VerticalCurvedList"/>
    <dgm:cxn modelId="{22AA8D3C-6544-4103-898A-40188FC198C3}" type="presParOf" srcId="{36CD3FDA-A22D-4EE2-AE2E-73B980AEC636}" destId="{0421280A-F470-425F-9DC2-5D0F2F8D2E26}" srcOrd="9" destOrd="0" presId="urn:microsoft.com/office/officeart/2008/layout/VerticalCurvedList"/>
    <dgm:cxn modelId="{9BBEAEDE-0172-446C-B3E0-BD3F22E62761}" type="presParOf" srcId="{36CD3FDA-A22D-4EE2-AE2E-73B980AEC636}" destId="{98C1215C-843B-43FC-B3C7-8E7F90CD13A1}" srcOrd="10" destOrd="0" presId="urn:microsoft.com/office/officeart/2008/layout/VerticalCurvedList"/>
    <dgm:cxn modelId="{974DBDA1-024A-4674-BBCA-5382838CB91F}" type="presParOf" srcId="{98C1215C-843B-43FC-B3C7-8E7F90CD13A1}" destId="{56583FFC-7916-4784-957C-F60A198D605E}"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FA04A28-5B46-48A8-9F62-F7455608F275}"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17882483-4033-4DF4-AB55-DE088B67BA2D}">
      <dgm:prSet custT="1">
        <dgm:style>
          <a:lnRef idx="2">
            <a:schemeClr val="accent4"/>
          </a:lnRef>
          <a:fillRef idx="1">
            <a:schemeClr val="lt1"/>
          </a:fillRef>
          <a:effectRef idx="0">
            <a:schemeClr val="accent4"/>
          </a:effectRef>
          <a:fontRef idx="minor">
            <a:schemeClr val="dk1"/>
          </a:fontRef>
        </dgm:style>
      </dgm:prSet>
      <dgm:spPr>
        <a:solidFill>
          <a:schemeClr val="accent1"/>
        </a:solidFill>
      </dgm:spPr>
      <dgm:t>
        <a:bodyPr/>
        <a:lstStyle/>
        <a:p>
          <a:pPr algn="r" rtl="0"/>
          <a:r>
            <a:rPr lang="en-US" sz="2000" dirty="0" smtClean="0">
              <a:solidFill>
                <a:schemeClr val="bg1">
                  <a:lumMod val="95000"/>
                </a:schemeClr>
              </a:solidFill>
            </a:rPr>
            <a:t>Register an Authorized Testing Center  </a:t>
          </a:r>
          <a:endParaRPr lang="en-US" sz="2000" dirty="0">
            <a:solidFill>
              <a:schemeClr val="bg1">
                <a:lumMod val="95000"/>
              </a:schemeClr>
            </a:solidFill>
          </a:endParaRPr>
        </a:p>
      </dgm:t>
    </dgm:pt>
    <dgm:pt modelId="{14888C2A-127F-4D2E-9A6A-E194174A2894}" type="parTrans" cxnId="{3BD32483-ACEC-4BEF-B333-34BDE5609F4B}">
      <dgm:prSet/>
      <dgm:spPr/>
      <dgm:t>
        <a:bodyPr/>
        <a:lstStyle/>
        <a:p>
          <a:pPr algn="r"/>
          <a:endParaRPr lang="en-US"/>
        </a:p>
      </dgm:t>
    </dgm:pt>
    <dgm:pt modelId="{2D2E5A54-484E-4438-B390-0903611572A1}" type="sibTrans" cxnId="{3BD32483-ACEC-4BEF-B333-34BDE5609F4B}">
      <dgm:prSet/>
      <dgm:spPr/>
      <dgm:t>
        <a:bodyPr/>
        <a:lstStyle/>
        <a:p>
          <a:pPr algn="r"/>
          <a:endParaRPr lang="en-US"/>
        </a:p>
      </dgm:t>
    </dgm:pt>
    <dgm:pt modelId="{9BE0326C-B7B0-4A6C-BE53-44060EF54E08}">
      <dgm:prSet custT="1">
        <dgm:style>
          <a:lnRef idx="2">
            <a:schemeClr val="accent4"/>
          </a:lnRef>
          <a:fillRef idx="1">
            <a:schemeClr val="lt1"/>
          </a:fillRef>
          <a:effectRef idx="0">
            <a:schemeClr val="accent4"/>
          </a:effectRef>
          <a:fontRef idx="minor">
            <a:schemeClr val="dk1"/>
          </a:fontRef>
        </dgm:style>
      </dgm:prSet>
      <dgm:spPr>
        <a:solidFill>
          <a:schemeClr val="accent1"/>
        </a:solidFill>
      </dgm:spPr>
      <dgm:t>
        <a:bodyPr/>
        <a:lstStyle/>
        <a:p>
          <a:pPr algn="r" rtl="0"/>
          <a:r>
            <a:rPr lang="en-US" sz="2000" dirty="0" smtClean="0">
              <a:solidFill>
                <a:schemeClr val="bg1">
                  <a:lumMod val="95000"/>
                </a:schemeClr>
              </a:solidFill>
            </a:rPr>
            <a:t>Acquire required desktop software  </a:t>
          </a:r>
          <a:endParaRPr lang="en-US" sz="2000" dirty="0">
            <a:solidFill>
              <a:schemeClr val="bg1">
                <a:lumMod val="95000"/>
              </a:schemeClr>
            </a:solidFill>
          </a:endParaRPr>
        </a:p>
      </dgm:t>
    </dgm:pt>
    <dgm:pt modelId="{780471B0-BA6F-47E2-9796-65539F2A2EBC}" type="parTrans" cxnId="{0DDDBF17-27B2-461A-BBEE-4BE381F87F8A}">
      <dgm:prSet/>
      <dgm:spPr/>
      <dgm:t>
        <a:bodyPr/>
        <a:lstStyle/>
        <a:p>
          <a:pPr algn="r"/>
          <a:endParaRPr lang="en-US"/>
        </a:p>
      </dgm:t>
    </dgm:pt>
    <dgm:pt modelId="{4FC54F59-3F6B-4F7E-A302-E968F42F6920}" type="sibTrans" cxnId="{0DDDBF17-27B2-461A-BBEE-4BE381F87F8A}">
      <dgm:prSet/>
      <dgm:spPr/>
      <dgm:t>
        <a:bodyPr/>
        <a:lstStyle/>
        <a:p>
          <a:pPr algn="r"/>
          <a:endParaRPr lang="en-US"/>
        </a:p>
      </dgm:t>
    </dgm:pt>
    <dgm:pt modelId="{D1AB2C5F-7619-4462-A66C-B8ADE1B51B49}">
      <dgm:prSet custT="1">
        <dgm:style>
          <a:lnRef idx="2">
            <a:schemeClr val="accent4"/>
          </a:lnRef>
          <a:fillRef idx="1">
            <a:schemeClr val="lt1"/>
          </a:fillRef>
          <a:effectRef idx="0">
            <a:schemeClr val="accent4"/>
          </a:effectRef>
          <a:fontRef idx="minor">
            <a:schemeClr val="dk1"/>
          </a:fontRef>
        </dgm:style>
      </dgm:prSet>
      <dgm:spPr>
        <a:solidFill>
          <a:schemeClr val="accent1"/>
        </a:solidFill>
      </dgm:spPr>
      <dgm:t>
        <a:bodyPr/>
        <a:lstStyle/>
        <a:p>
          <a:pPr algn="r" rtl="0"/>
          <a:r>
            <a:rPr lang="en-US" sz="2000" dirty="0" smtClean="0">
              <a:solidFill>
                <a:schemeClr val="bg1">
                  <a:lumMod val="95000"/>
                </a:schemeClr>
              </a:solidFill>
            </a:rPr>
            <a:t>Acquire a good textbook </a:t>
          </a:r>
          <a:endParaRPr lang="en-US" sz="2000" dirty="0">
            <a:solidFill>
              <a:schemeClr val="bg1">
                <a:lumMod val="95000"/>
              </a:schemeClr>
            </a:solidFill>
          </a:endParaRPr>
        </a:p>
      </dgm:t>
    </dgm:pt>
    <dgm:pt modelId="{B245D152-4C01-42BD-B7A5-225DA4B37B9E}" type="parTrans" cxnId="{34D28372-50FE-40FA-8ACB-369486C9CCA1}">
      <dgm:prSet/>
      <dgm:spPr/>
      <dgm:t>
        <a:bodyPr/>
        <a:lstStyle/>
        <a:p>
          <a:pPr algn="r"/>
          <a:endParaRPr lang="en-US"/>
        </a:p>
      </dgm:t>
    </dgm:pt>
    <dgm:pt modelId="{C42DBBC0-0AAB-40C0-B663-27BF75184865}" type="sibTrans" cxnId="{34D28372-50FE-40FA-8ACB-369486C9CCA1}">
      <dgm:prSet/>
      <dgm:spPr/>
      <dgm:t>
        <a:bodyPr/>
        <a:lstStyle/>
        <a:p>
          <a:pPr algn="r"/>
          <a:endParaRPr lang="en-US"/>
        </a:p>
      </dgm:t>
    </dgm:pt>
    <dgm:pt modelId="{3454FDF8-5B97-447B-8237-0BD8D2DD0CCD}">
      <dgm:prSet custT="1">
        <dgm:style>
          <a:lnRef idx="2">
            <a:schemeClr val="accent4"/>
          </a:lnRef>
          <a:fillRef idx="1">
            <a:schemeClr val="lt1"/>
          </a:fillRef>
          <a:effectRef idx="0">
            <a:schemeClr val="accent4"/>
          </a:effectRef>
          <a:fontRef idx="minor">
            <a:schemeClr val="dk1"/>
          </a:fontRef>
        </dgm:style>
      </dgm:prSet>
      <dgm:spPr>
        <a:solidFill>
          <a:schemeClr val="accent1"/>
        </a:solidFill>
      </dgm:spPr>
      <dgm:t>
        <a:bodyPr/>
        <a:lstStyle/>
        <a:p>
          <a:pPr algn="r" rtl="0"/>
          <a:r>
            <a:rPr lang="en-US" sz="2000" dirty="0" smtClean="0">
              <a:solidFill>
                <a:schemeClr val="bg1">
                  <a:lumMod val="95000"/>
                </a:schemeClr>
              </a:solidFill>
            </a:rPr>
            <a:t>Purchase exams or a site license </a:t>
          </a:r>
          <a:endParaRPr lang="en-US" sz="2000" dirty="0">
            <a:solidFill>
              <a:schemeClr val="bg1">
                <a:lumMod val="95000"/>
              </a:schemeClr>
            </a:solidFill>
          </a:endParaRPr>
        </a:p>
      </dgm:t>
    </dgm:pt>
    <dgm:pt modelId="{7F746B74-DE7E-4C9D-A916-F20EB98910BD}" type="parTrans" cxnId="{30051D0B-7FAF-4BDF-8ADA-36CC24E467B8}">
      <dgm:prSet/>
      <dgm:spPr/>
      <dgm:t>
        <a:bodyPr/>
        <a:lstStyle/>
        <a:p>
          <a:pPr algn="r"/>
          <a:endParaRPr lang="en-US"/>
        </a:p>
      </dgm:t>
    </dgm:pt>
    <dgm:pt modelId="{439C7BA5-6C5B-4ACE-BBE6-5500ACA7ADDF}" type="sibTrans" cxnId="{30051D0B-7FAF-4BDF-8ADA-36CC24E467B8}">
      <dgm:prSet/>
      <dgm:spPr/>
      <dgm:t>
        <a:bodyPr/>
        <a:lstStyle/>
        <a:p>
          <a:pPr algn="r"/>
          <a:endParaRPr lang="en-US"/>
        </a:p>
      </dgm:t>
    </dgm:pt>
    <dgm:pt modelId="{B44F0B3D-3E50-44F0-B814-B9D88DC368A5}">
      <dgm:prSet custT="1">
        <dgm:style>
          <a:lnRef idx="2">
            <a:schemeClr val="accent4"/>
          </a:lnRef>
          <a:fillRef idx="1">
            <a:schemeClr val="lt1"/>
          </a:fillRef>
          <a:effectRef idx="0">
            <a:schemeClr val="accent4"/>
          </a:effectRef>
          <a:fontRef idx="minor">
            <a:schemeClr val="dk1"/>
          </a:fontRef>
        </dgm:style>
      </dgm:prSet>
      <dgm:spPr>
        <a:solidFill>
          <a:schemeClr val="accent1"/>
        </a:solidFill>
      </dgm:spPr>
      <dgm:t>
        <a:bodyPr/>
        <a:lstStyle/>
        <a:p>
          <a:pPr algn="r" rtl="0"/>
          <a:r>
            <a:rPr lang="en-US" sz="2000" dirty="0" smtClean="0">
              <a:solidFill>
                <a:schemeClr val="bg1">
                  <a:lumMod val="95000"/>
                </a:schemeClr>
              </a:solidFill>
            </a:rPr>
            <a:t>Certify your  teachers  </a:t>
          </a:r>
          <a:endParaRPr lang="en-US" sz="2000" dirty="0">
            <a:solidFill>
              <a:schemeClr val="bg1">
                <a:lumMod val="95000"/>
              </a:schemeClr>
            </a:solidFill>
          </a:endParaRPr>
        </a:p>
      </dgm:t>
    </dgm:pt>
    <dgm:pt modelId="{0CC58057-D45A-4181-BB2D-2618E2643D8E}" type="parTrans" cxnId="{754F3F3E-0F8B-42CC-83BA-923112CCDCEC}">
      <dgm:prSet/>
      <dgm:spPr/>
      <dgm:t>
        <a:bodyPr/>
        <a:lstStyle/>
        <a:p>
          <a:pPr algn="r"/>
          <a:endParaRPr lang="en-US"/>
        </a:p>
      </dgm:t>
    </dgm:pt>
    <dgm:pt modelId="{A38644EA-834C-4E1A-99D5-D7C0B0EFB6B6}" type="sibTrans" cxnId="{754F3F3E-0F8B-42CC-83BA-923112CCDCEC}">
      <dgm:prSet/>
      <dgm:spPr/>
      <dgm:t>
        <a:bodyPr/>
        <a:lstStyle/>
        <a:p>
          <a:pPr algn="r"/>
          <a:endParaRPr lang="en-US"/>
        </a:p>
      </dgm:t>
    </dgm:pt>
    <dgm:pt modelId="{B30C0E29-22AB-4FCE-B0A5-B002A63AFD2F}" type="pres">
      <dgm:prSet presAssocID="{FFA04A28-5B46-48A8-9F62-F7455608F275}" presName="Name0" presStyleCnt="0">
        <dgm:presLayoutVars>
          <dgm:chMax val="7"/>
          <dgm:chPref val="7"/>
          <dgm:dir val="rev"/>
        </dgm:presLayoutVars>
      </dgm:prSet>
      <dgm:spPr/>
      <dgm:t>
        <a:bodyPr/>
        <a:lstStyle/>
        <a:p>
          <a:endParaRPr lang="en-US"/>
        </a:p>
      </dgm:t>
    </dgm:pt>
    <dgm:pt modelId="{36CD3FDA-A22D-4EE2-AE2E-73B980AEC636}" type="pres">
      <dgm:prSet presAssocID="{FFA04A28-5B46-48A8-9F62-F7455608F275}" presName="Name1" presStyleCnt="0"/>
      <dgm:spPr/>
    </dgm:pt>
    <dgm:pt modelId="{EDB2C501-C2F6-43DB-9F98-446CC3A8446C}" type="pres">
      <dgm:prSet presAssocID="{FFA04A28-5B46-48A8-9F62-F7455608F275}" presName="cycle" presStyleCnt="0"/>
      <dgm:spPr/>
    </dgm:pt>
    <dgm:pt modelId="{FEAE390D-D7AE-432E-A9A3-AE3989EAF5B7}" type="pres">
      <dgm:prSet presAssocID="{FFA04A28-5B46-48A8-9F62-F7455608F275}" presName="srcNode" presStyleLbl="node1" presStyleIdx="0" presStyleCnt="5"/>
      <dgm:spPr/>
    </dgm:pt>
    <dgm:pt modelId="{05023CC0-BA26-40E7-BBD8-C6BE8807590B}" type="pres">
      <dgm:prSet presAssocID="{FFA04A28-5B46-48A8-9F62-F7455608F275}" presName="conn" presStyleLbl="parChTrans1D2" presStyleIdx="0" presStyleCnt="1"/>
      <dgm:spPr/>
      <dgm:t>
        <a:bodyPr/>
        <a:lstStyle/>
        <a:p>
          <a:endParaRPr lang="en-US"/>
        </a:p>
      </dgm:t>
    </dgm:pt>
    <dgm:pt modelId="{320DD68E-F3D4-4E8F-97B1-357B9D775DEF}" type="pres">
      <dgm:prSet presAssocID="{FFA04A28-5B46-48A8-9F62-F7455608F275}" presName="extraNode" presStyleLbl="node1" presStyleIdx="0" presStyleCnt="5"/>
      <dgm:spPr/>
    </dgm:pt>
    <dgm:pt modelId="{B7B6D528-13F5-4F29-9A89-28D4474E9E30}" type="pres">
      <dgm:prSet presAssocID="{FFA04A28-5B46-48A8-9F62-F7455608F275}" presName="dstNode" presStyleLbl="node1" presStyleIdx="0" presStyleCnt="5"/>
      <dgm:spPr/>
    </dgm:pt>
    <dgm:pt modelId="{507BF2D5-11DE-44B8-BA8F-64407FC41B82}" type="pres">
      <dgm:prSet presAssocID="{17882483-4033-4DF4-AB55-DE088B67BA2D}" presName="text_1" presStyleLbl="node1" presStyleIdx="0" presStyleCnt="5">
        <dgm:presLayoutVars>
          <dgm:bulletEnabled val="1"/>
        </dgm:presLayoutVars>
      </dgm:prSet>
      <dgm:spPr/>
      <dgm:t>
        <a:bodyPr/>
        <a:lstStyle/>
        <a:p>
          <a:endParaRPr lang="en-US"/>
        </a:p>
      </dgm:t>
    </dgm:pt>
    <dgm:pt modelId="{76B3C1B1-D79A-4C6E-9853-D1DE7EE78091}" type="pres">
      <dgm:prSet presAssocID="{17882483-4033-4DF4-AB55-DE088B67BA2D}" presName="accent_1" presStyleCnt="0"/>
      <dgm:spPr/>
    </dgm:pt>
    <dgm:pt modelId="{FBAB64C2-FFAA-48BB-BAAC-CBDDF5965CB4}" type="pres">
      <dgm:prSet presAssocID="{17882483-4033-4DF4-AB55-DE088B67BA2D}" presName="accentRepeatNode" presStyleLbl="solidFgAcc1" presStyleIdx="0" presStyleCnt="5">
        <dgm:style>
          <a:lnRef idx="2">
            <a:schemeClr val="accent4"/>
          </a:lnRef>
          <a:fillRef idx="1">
            <a:schemeClr val="lt1"/>
          </a:fillRef>
          <a:effectRef idx="0">
            <a:schemeClr val="accent4"/>
          </a:effectRef>
          <a:fontRef idx="minor">
            <a:schemeClr val="dk1"/>
          </a:fontRef>
        </dgm:style>
      </dgm:prSet>
      <dgm:spPr>
        <a:blipFill dpi="0" rotWithShape="0">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t>
        <a:bodyPr/>
        <a:lstStyle/>
        <a:p>
          <a:endParaRPr lang="en-US"/>
        </a:p>
      </dgm:t>
    </dgm:pt>
    <dgm:pt modelId="{9A0202FF-5C15-4341-9943-202FF39C1CA4}" type="pres">
      <dgm:prSet presAssocID="{9BE0326C-B7B0-4A6C-BE53-44060EF54E08}" presName="text_2" presStyleLbl="node1" presStyleIdx="1" presStyleCnt="5">
        <dgm:presLayoutVars>
          <dgm:bulletEnabled val="1"/>
        </dgm:presLayoutVars>
      </dgm:prSet>
      <dgm:spPr/>
      <dgm:t>
        <a:bodyPr/>
        <a:lstStyle/>
        <a:p>
          <a:endParaRPr lang="en-US"/>
        </a:p>
      </dgm:t>
    </dgm:pt>
    <dgm:pt modelId="{502F21A0-CA5D-4AB0-BE61-FB3FCEBB7778}" type="pres">
      <dgm:prSet presAssocID="{9BE0326C-B7B0-4A6C-BE53-44060EF54E08}" presName="accent_2" presStyleCnt="0"/>
      <dgm:spPr/>
    </dgm:pt>
    <dgm:pt modelId="{745FDF32-D114-4CA9-8FFF-36C243EA969C}" type="pres">
      <dgm:prSet presAssocID="{9BE0326C-B7B0-4A6C-BE53-44060EF54E08}" presName="accentRepeatNode" presStyleLbl="solidFgAcc1" presStyleIdx="1" presStyleCnt="5">
        <dgm:style>
          <a:lnRef idx="2">
            <a:schemeClr val="accent4"/>
          </a:lnRef>
          <a:fillRef idx="1">
            <a:schemeClr val="lt1"/>
          </a:fillRef>
          <a:effectRef idx="0">
            <a:schemeClr val="accent4"/>
          </a:effectRef>
          <a:fontRef idx="minor">
            <a:schemeClr val="dk1"/>
          </a:fontRef>
        </dgm:style>
      </dgm:prSet>
      <dgm:spPr>
        <a:blipFill dpi="0" rotWithShape="0">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pt>
    <dgm:pt modelId="{F118B62A-7E5C-44C9-AD0B-F663FB5AC213}" type="pres">
      <dgm:prSet presAssocID="{D1AB2C5F-7619-4462-A66C-B8ADE1B51B49}" presName="text_3" presStyleLbl="node1" presStyleIdx="2" presStyleCnt="5">
        <dgm:presLayoutVars>
          <dgm:bulletEnabled val="1"/>
        </dgm:presLayoutVars>
      </dgm:prSet>
      <dgm:spPr/>
      <dgm:t>
        <a:bodyPr/>
        <a:lstStyle/>
        <a:p>
          <a:endParaRPr lang="en-US"/>
        </a:p>
      </dgm:t>
    </dgm:pt>
    <dgm:pt modelId="{712229BD-F365-4C9E-AE6F-F75628EB90D6}" type="pres">
      <dgm:prSet presAssocID="{D1AB2C5F-7619-4462-A66C-B8ADE1B51B49}" presName="accent_3" presStyleCnt="0"/>
      <dgm:spPr/>
    </dgm:pt>
    <dgm:pt modelId="{7AB35924-5E4A-424D-8153-015FBE4E1389}" type="pres">
      <dgm:prSet presAssocID="{D1AB2C5F-7619-4462-A66C-B8ADE1B51B49}" presName="accentRepeatNode" presStyleLbl="solidFgAcc1" presStyleIdx="2" presStyleCnt="5">
        <dgm:style>
          <a:lnRef idx="2">
            <a:schemeClr val="accent4"/>
          </a:lnRef>
          <a:fillRef idx="1">
            <a:schemeClr val="lt1"/>
          </a:fillRef>
          <a:effectRef idx="0">
            <a:schemeClr val="accent4"/>
          </a:effectRef>
          <a:fontRef idx="minor">
            <a:schemeClr val="dk1"/>
          </a:fontRef>
        </dgm:style>
      </dgm:prSet>
      <dgm:spPr>
        <a:blipFill dpi="0" rotWithShape="0">
          <a:blip xmlns:r="http://schemas.openxmlformats.org/officeDocument/2006/relationships" r:embed="rId3">
            <a:extLst>
              <a:ext uri="{28A0092B-C50C-407E-A947-70E740481C1C}">
                <a14:useLocalDpi xmlns:a14="http://schemas.microsoft.com/office/drawing/2010/main" val="0"/>
              </a:ext>
            </a:extLst>
          </a:blip>
          <a:srcRect/>
          <a:stretch>
            <a:fillRect/>
          </a:stretch>
        </a:blipFill>
      </dgm:spPr>
    </dgm:pt>
    <dgm:pt modelId="{97039C6C-F8B8-4FD3-86DE-721195F61172}" type="pres">
      <dgm:prSet presAssocID="{3454FDF8-5B97-447B-8237-0BD8D2DD0CCD}" presName="text_4" presStyleLbl="node1" presStyleIdx="3" presStyleCnt="5">
        <dgm:presLayoutVars>
          <dgm:bulletEnabled val="1"/>
        </dgm:presLayoutVars>
      </dgm:prSet>
      <dgm:spPr/>
      <dgm:t>
        <a:bodyPr/>
        <a:lstStyle/>
        <a:p>
          <a:endParaRPr lang="en-US"/>
        </a:p>
      </dgm:t>
    </dgm:pt>
    <dgm:pt modelId="{3AB0AFAB-23B4-4BCD-8C5B-5BDB071EE593}" type="pres">
      <dgm:prSet presAssocID="{3454FDF8-5B97-447B-8237-0BD8D2DD0CCD}" presName="accent_4" presStyleCnt="0"/>
      <dgm:spPr/>
    </dgm:pt>
    <dgm:pt modelId="{05AE23F2-F0E9-4525-A6F2-1DA54220767D}" type="pres">
      <dgm:prSet presAssocID="{3454FDF8-5B97-447B-8237-0BD8D2DD0CCD}" presName="accentRepeatNode" presStyleLbl="solidFgAcc1" presStyleIdx="3" presStyleCnt="5">
        <dgm:style>
          <a:lnRef idx="2">
            <a:schemeClr val="accent4"/>
          </a:lnRef>
          <a:fillRef idx="1">
            <a:schemeClr val="lt1"/>
          </a:fillRef>
          <a:effectRef idx="0">
            <a:schemeClr val="accent4"/>
          </a:effectRef>
          <a:fontRef idx="minor">
            <a:schemeClr val="dk1"/>
          </a:fontRef>
        </dgm:style>
      </dgm:prSet>
      <dgm:spPr>
        <a:blipFill dpi="0" rotWithShape="0">
          <a:blip xmlns:r="http://schemas.openxmlformats.org/officeDocument/2006/relationships" r:embed="rId4">
            <a:extLst>
              <a:ext uri="{28A0092B-C50C-407E-A947-70E740481C1C}">
                <a14:useLocalDpi xmlns:a14="http://schemas.microsoft.com/office/drawing/2010/main" val="0"/>
              </a:ext>
            </a:extLst>
          </a:blip>
          <a:srcRect/>
          <a:stretch>
            <a:fillRect/>
          </a:stretch>
        </a:blipFill>
      </dgm:spPr>
    </dgm:pt>
    <dgm:pt modelId="{0421280A-F470-425F-9DC2-5D0F2F8D2E26}" type="pres">
      <dgm:prSet presAssocID="{B44F0B3D-3E50-44F0-B814-B9D88DC368A5}" presName="text_5" presStyleLbl="node1" presStyleIdx="4" presStyleCnt="5">
        <dgm:presLayoutVars>
          <dgm:bulletEnabled val="1"/>
        </dgm:presLayoutVars>
      </dgm:prSet>
      <dgm:spPr/>
      <dgm:t>
        <a:bodyPr/>
        <a:lstStyle/>
        <a:p>
          <a:endParaRPr lang="en-US"/>
        </a:p>
      </dgm:t>
    </dgm:pt>
    <dgm:pt modelId="{98C1215C-843B-43FC-B3C7-8E7F90CD13A1}" type="pres">
      <dgm:prSet presAssocID="{B44F0B3D-3E50-44F0-B814-B9D88DC368A5}" presName="accent_5" presStyleCnt="0"/>
      <dgm:spPr/>
    </dgm:pt>
    <dgm:pt modelId="{56583FFC-7916-4784-957C-F60A198D605E}" type="pres">
      <dgm:prSet presAssocID="{B44F0B3D-3E50-44F0-B814-B9D88DC368A5}" presName="accentRepeatNode" presStyleLbl="solidFgAcc1" presStyleIdx="4" presStyleCnt="5">
        <dgm:style>
          <a:lnRef idx="2">
            <a:schemeClr val="accent4"/>
          </a:lnRef>
          <a:fillRef idx="1">
            <a:schemeClr val="lt1"/>
          </a:fillRef>
          <a:effectRef idx="0">
            <a:schemeClr val="accent4"/>
          </a:effectRef>
          <a:fontRef idx="minor">
            <a:schemeClr val="dk1"/>
          </a:fontRef>
        </dgm:style>
      </dgm:prSet>
      <dgm:spPr>
        <a:blipFill dpi="0" rotWithShape="0">
          <a:blip xmlns:r="http://schemas.openxmlformats.org/officeDocument/2006/relationships" r:embed="rId5">
            <a:extLst>
              <a:ext uri="{28A0092B-C50C-407E-A947-70E740481C1C}">
                <a14:useLocalDpi xmlns:a14="http://schemas.microsoft.com/office/drawing/2010/main" val="0"/>
              </a:ext>
            </a:extLst>
          </a:blip>
          <a:srcRect/>
          <a:stretch>
            <a:fillRect/>
          </a:stretch>
        </a:blipFill>
      </dgm:spPr>
    </dgm:pt>
  </dgm:ptLst>
  <dgm:cxnLst>
    <dgm:cxn modelId="{3BD32483-ACEC-4BEF-B333-34BDE5609F4B}" srcId="{FFA04A28-5B46-48A8-9F62-F7455608F275}" destId="{17882483-4033-4DF4-AB55-DE088B67BA2D}" srcOrd="0" destOrd="0" parTransId="{14888C2A-127F-4D2E-9A6A-E194174A2894}" sibTransId="{2D2E5A54-484E-4438-B390-0903611572A1}"/>
    <dgm:cxn modelId="{754F3F3E-0F8B-42CC-83BA-923112CCDCEC}" srcId="{FFA04A28-5B46-48A8-9F62-F7455608F275}" destId="{B44F0B3D-3E50-44F0-B814-B9D88DC368A5}" srcOrd="4" destOrd="0" parTransId="{0CC58057-D45A-4181-BB2D-2618E2643D8E}" sibTransId="{A38644EA-834C-4E1A-99D5-D7C0B0EFB6B6}"/>
    <dgm:cxn modelId="{2E7EE7CB-7BF0-4553-B689-A411B26AEECE}" type="presOf" srcId="{FFA04A28-5B46-48A8-9F62-F7455608F275}" destId="{B30C0E29-22AB-4FCE-B0A5-B002A63AFD2F}" srcOrd="0" destOrd="0" presId="urn:microsoft.com/office/officeart/2008/layout/VerticalCurvedList"/>
    <dgm:cxn modelId="{34D28372-50FE-40FA-8ACB-369486C9CCA1}" srcId="{FFA04A28-5B46-48A8-9F62-F7455608F275}" destId="{D1AB2C5F-7619-4462-A66C-B8ADE1B51B49}" srcOrd="2" destOrd="0" parTransId="{B245D152-4C01-42BD-B7A5-225DA4B37B9E}" sibTransId="{C42DBBC0-0AAB-40C0-B663-27BF75184865}"/>
    <dgm:cxn modelId="{30051D0B-7FAF-4BDF-8ADA-36CC24E467B8}" srcId="{FFA04A28-5B46-48A8-9F62-F7455608F275}" destId="{3454FDF8-5B97-447B-8237-0BD8D2DD0CCD}" srcOrd="3" destOrd="0" parTransId="{7F746B74-DE7E-4C9D-A916-F20EB98910BD}" sibTransId="{439C7BA5-6C5B-4ACE-BBE6-5500ACA7ADDF}"/>
    <dgm:cxn modelId="{E66600A2-9C6A-44E5-B33D-BF2E5AA97416}" type="presOf" srcId="{B44F0B3D-3E50-44F0-B814-B9D88DC368A5}" destId="{0421280A-F470-425F-9DC2-5D0F2F8D2E26}" srcOrd="0" destOrd="0" presId="urn:microsoft.com/office/officeart/2008/layout/VerticalCurvedList"/>
    <dgm:cxn modelId="{D2349475-AD41-4644-8379-5E73C9C2055C}" type="presOf" srcId="{D1AB2C5F-7619-4462-A66C-B8ADE1B51B49}" destId="{F118B62A-7E5C-44C9-AD0B-F663FB5AC213}" srcOrd="0" destOrd="0" presId="urn:microsoft.com/office/officeart/2008/layout/VerticalCurvedList"/>
    <dgm:cxn modelId="{F62BB553-D6C9-4046-B04C-1B6B62379484}" type="presOf" srcId="{2D2E5A54-484E-4438-B390-0903611572A1}" destId="{05023CC0-BA26-40E7-BBD8-C6BE8807590B}" srcOrd="0" destOrd="0" presId="urn:microsoft.com/office/officeart/2008/layout/VerticalCurvedList"/>
    <dgm:cxn modelId="{0DDDBF17-27B2-461A-BBEE-4BE381F87F8A}" srcId="{FFA04A28-5B46-48A8-9F62-F7455608F275}" destId="{9BE0326C-B7B0-4A6C-BE53-44060EF54E08}" srcOrd="1" destOrd="0" parTransId="{780471B0-BA6F-47E2-9796-65539F2A2EBC}" sibTransId="{4FC54F59-3F6B-4F7E-A302-E968F42F6920}"/>
    <dgm:cxn modelId="{E461BF5D-FA1B-4126-9658-D3FD5E1AC2AF}" type="presOf" srcId="{3454FDF8-5B97-447B-8237-0BD8D2DD0CCD}" destId="{97039C6C-F8B8-4FD3-86DE-721195F61172}" srcOrd="0" destOrd="0" presId="urn:microsoft.com/office/officeart/2008/layout/VerticalCurvedList"/>
    <dgm:cxn modelId="{856431C9-A773-4107-B069-BB7AEC4CBE31}" type="presOf" srcId="{9BE0326C-B7B0-4A6C-BE53-44060EF54E08}" destId="{9A0202FF-5C15-4341-9943-202FF39C1CA4}" srcOrd="0" destOrd="0" presId="urn:microsoft.com/office/officeart/2008/layout/VerticalCurvedList"/>
    <dgm:cxn modelId="{E0D9E42E-F7FE-4796-9302-E69B2767113F}" type="presOf" srcId="{17882483-4033-4DF4-AB55-DE088B67BA2D}" destId="{507BF2D5-11DE-44B8-BA8F-64407FC41B82}" srcOrd="0" destOrd="0" presId="urn:microsoft.com/office/officeart/2008/layout/VerticalCurvedList"/>
    <dgm:cxn modelId="{13837884-A9DB-4242-900B-2623496EAABA}" type="presParOf" srcId="{B30C0E29-22AB-4FCE-B0A5-B002A63AFD2F}" destId="{36CD3FDA-A22D-4EE2-AE2E-73B980AEC636}" srcOrd="0" destOrd="0" presId="urn:microsoft.com/office/officeart/2008/layout/VerticalCurvedList"/>
    <dgm:cxn modelId="{92D425BA-CBCB-49DE-B913-937B2F247602}" type="presParOf" srcId="{36CD3FDA-A22D-4EE2-AE2E-73B980AEC636}" destId="{EDB2C501-C2F6-43DB-9F98-446CC3A8446C}" srcOrd="0" destOrd="0" presId="urn:microsoft.com/office/officeart/2008/layout/VerticalCurvedList"/>
    <dgm:cxn modelId="{97D372F0-A238-4DD0-BAE3-7B2F79CF1D91}" type="presParOf" srcId="{EDB2C501-C2F6-43DB-9F98-446CC3A8446C}" destId="{FEAE390D-D7AE-432E-A9A3-AE3989EAF5B7}" srcOrd="0" destOrd="0" presId="urn:microsoft.com/office/officeart/2008/layout/VerticalCurvedList"/>
    <dgm:cxn modelId="{25D0D689-1DB6-48E0-9659-FB0E6B4A2842}" type="presParOf" srcId="{EDB2C501-C2F6-43DB-9F98-446CC3A8446C}" destId="{05023CC0-BA26-40E7-BBD8-C6BE8807590B}" srcOrd="1" destOrd="0" presId="urn:microsoft.com/office/officeart/2008/layout/VerticalCurvedList"/>
    <dgm:cxn modelId="{CE1DB647-CBB7-4854-8457-D53ED0A13DEA}" type="presParOf" srcId="{EDB2C501-C2F6-43DB-9F98-446CC3A8446C}" destId="{320DD68E-F3D4-4E8F-97B1-357B9D775DEF}" srcOrd="2" destOrd="0" presId="urn:microsoft.com/office/officeart/2008/layout/VerticalCurvedList"/>
    <dgm:cxn modelId="{F4FA7EF9-5F52-482C-BBE9-71867A7B0B5A}" type="presParOf" srcId="{EDB2C501-C2F6-43DB-9F98-446CC3A8446C}" destId="{B7B6D528-13F5-4F29-9A89-28D4474E9E30}" srcOrd="3" destOrd="0" presId="urn:microsoft.com/office/officeart/2008/layout/VerticalCurvedList"/>
    <dgm:cxn modelId="{A4C11495-6D66-4BFA-A331-FE3139441A27}" type="presParOf" srcId="{36CD3FDA-A22D-4EE2-AE2E-73B980AEC636}" destId="{507BF2D5-11DE-44B8-BA8F-64407FC41B82}" srcOrd="1" destOrd="0" presId="urn:microsoft.com/office/officeart/2008/layout/VerticalCurvedList"/>
    <dgm:cxn modelId="{27BA3507-3F97-4A2E-B685-3A381BD57EAF}" type="presParOf" srcId="{36CD3FDA-A22D-4EE2-AE2E-73B980AEC636}" destId="{76B3C1B1-D79A-4C6E-9853-D1DE7EE78091}" srcOrd="2" destOrd="0" presId="urn:microsoft.com/office/officeart/2008/layout/VerticalCurvedList"/>
    <dgm:cxn modelId="{69A4BF4D-9E3B-4325-9A00-CFE2CA11F4F2}" type="presParOf" srcId="{76B3C1B1-D79A-4C6E-9853-D1DE7EE78091}" destId="{FBAB64C2-FFAA-48BB-BAAC-CBDDF5965CB4}" srcOrd="0" destOrd="0" presId="urn:microsoft.com/office/officeart/2008/layout/VerticalCurvedList"/>
    <dgm:cxn modelId="{24EAED6B-D346-46FC-8225-1EA7DDB5C0AB}" type="presParOf" srcId="{36CD3FDA-A22D-4EE2-AE2E-73B980AEC636}" destId="{9A0202FF-5C15-4341-9943-202FF39C1CA4}" srcOrd="3" destOrd="0" presId="urn:microsoft.com/office/officeart/2008/layout/VerticalCurvedList"/>
    <dgm:cxn modelId="{09E2069F-D773-4074-8582-58C01583FC92}" type="presParOf" srcId="{36CD3FDA-A22D-4EE2-AE2E-73B980AEC636}" destId="{502F21A0-CA5D-4AB0-BE61-FB3FCEBB7778}" srcOrd="4" destOrd="0" presId="urn:microsoft.com/office/officeart/2008/layout/VerticalCurvedList"/>
    <dgm:cxn modelId="{F8C7A76F-9F34-42A4-8995-1B58BA7EBC63}" type="presParOf" srcId="{502F21A0-CA5D-4AB0-BE61-FB3FCEBB7778}" destId="{745FDF32-D114-4CA9-8FFF-36C243EA969C}" srcOrd="0" destOrd="0" presId="urn:microsoft.com/office/officeart/2008/layout/VerticalCurvedList"/>
    <dgm:cxn modelId="{A4DD7094-2729-4EF8-9B28-47D5D65F88AB}" type="presParOf" srcId="{36CD3FDA-A22D-4EE2-AE2E-73B980AEC636}" destId="{F118B62A-7E5C-44C9-AD0B-F663FB5AC213}" srcOrd="5" destOrd="0" presId="urn:microsoft.com/office/officeart/2008/layout/VerticalCurvedList"/>
    <dgm:cxn modelId="{17C4E199-A78F-42CB-8050-528E041F577D}" type="presParOf" srcId="{36CD3FDA-A22D-4EE2-AE2E-73B980AEC636}" destId="{712229BD-F365-4C9E-AE6F-F75628EB90D6}" srcOrd="6" destOrd="0" presId="urn:microsoft.com/office/officeart/2008/layout/VerticalCurvedList"/>
    <dgm:cxn modelId="{8420919D-6AB3-4206-8904-AF4332725281}" type="presParOf" srcId="{712229BD-F365-4C9E-AE6F-F75628EB90D6}" destId="{7AB35924-5E4A-424D-8153-015FBE4E1389}" srcOrd="0" destOrd="0" presId="urn:microsoft.com/office/officeart/2008/layout/VerticalCurvedList"/>
    <dgm:cxn modelId="{3674E655-55F5-4EEC-B4FE-1B8C957DC4DF}" type="presParOf" srcId="{36CD3FDA-A22D-4EE2-AE2E-73B980AEC636}" destId="{97039C6C-F8B8-4FD3-86DE-721195F61172}" srcOrd="7" destOrd="0" presId="urn:microsoft.com/office/officeart/2008/layout/VerticalCurvedList"/>
    <dgm:cxn modelId="{78EBC3E3-F8DB-479A-95E0-157D95809312}" type="presParOf" srcId="{36CD3FDA-A22D-4EE2-AE2E-73B980AEC636}" destId="{3AB0AFAB-23B4-4BCD-8C5B-5BDB071EE593}" srcOrd="8" destOrd="0" presId="urn:microsoft.com/office/officeart/2008/layout/VerticalCurvedList"/>
    <dgm:cxn modelId="{D196CD66-A89A-4FAB-BF7B-7AB6C4524739}" type="presParOf" srcId="{3AB0AFAB-23B4-4BCD-8C5B-5BDB071EE593}" destId="{05AE23F2-F0E9-4525-A6F2-1DA54220767D}" srcOrd="0" destOrd="0" presId="urn:microsoft.com/office/officeart/2008/layout/VerticalCurvedList"/>
    <dgm:cxn modelId="{79CFB3EB-6F76-4534-8745-A74AD10BB4B2}" type="presParOf" srcId="{36CD3FDA-A22D-4EE2-AE2E-73B980AEC636}" destId="{0421280A-F470-425F-9DC2-5D0F2F8D2E26}" srcOrd="9" destOrd="0" presId="urn:microsoft.com/office/officeart/2008/layout/VerticalCurvedList"/>
    <dgm:cxn modelId="{7176B505-3688-4E7D-9700-E59D128654C8}" type="presParOf" srcId="{36CD3FDA-A22D-4EE2-AE2E-73B980AEC636}" destId="{98C1215C-843B-43FC-B3C7-8E7F90CD13A1}" srcOrd="10" destOrd="0" presId="urn:microsoft.com/office/officeart/2008/layout/VerticalCurvedList"/>
    <dgm:cxn modelId="{1A38F871-4EFE-4290-9A60-25DFD75537EC}" type="presParOf" srcId="{98C1215C-843B-43FC-B3C7-8E7F90CD13A1}" destId="{56583FFC-7916-4784-957C-F60A198D605E}"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FA04A28-5B46-48A8-9F62-F7455608F275}"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17882483-4033-4DF4-AB55-DE088B67BA2D}">
      <dgm:prSet custT="1">
        <dgm:style>
          <a:lnRef idx="2">
            <a:schemeClr val="accent4"/>
          </a:lnRef>
          <a:fillRef idx="1">
            <a:schemeClr val="lt1"/>
          </a:fillRef>
          <a:effectRef idx="0">
            <a:schemeClr val="accent4"/>
          </a:effectRef>
          <a:fontRef idx="minor">
            <a:schemeClr val="dk1"/>
          </a:fontRef>
        </dgm:style>
      </dgm:prSet>
      <dgm:spPr>
        <a:solidFill>
          <a:schemeClr val="accent1"/>
        </a:solidFill>
      </dgm:spPr>
      <dgm:t>
        <a:bodyPr/>
        <a:lstStyle/>
        <a:p>
          <a:pPr algn="r" rtl="0"/>
          <a:r>
            <a:rPr lang="en-US" sz="2000" dirty="0" smtClean="0">
              <a:solidFill>
                <a:schemeClr val="bg1">
                  <a:lumMod val="95000"/>
                </a:schemeClr>
              </a:solidFill>
            </a:rPr>
            <a:t>Register an Authorized Testing Center  </a:t>
          </a:r>
          <a:endParaRPr lang="en-US" sz="2000" dirty="0">
            <a:solidFill>
              <a:schemeClr val="bg1">
                <a:lumMod val="95000"/>
              </a:schemeClr>
            </a:solidFill>
          </a:endParaRPr>
        </a:p>
      </dgm:t>
    </dgm:pt>
    <dgm:pt modelId="{14888C2A-127F-4D2E-9A6A-E194174A2894}" type="parTrans" cxnId="{3BD32483-ACEC-4BEF-B333-34BDE5609F4B}">
      <dgm:prSet/>
      <dgm:spPr/>
      <dgm:t>
        <a:bodyPr/>
        <a:lstStyle/>
        <a:p>
          <a:pPr algn="r"/>
          <a:endParaRPr lang="en-US"/>
        </a:p>
      </dgm:t>
    </dgm:pt>
    <dgm:pt modelId="{2D2E5A54-484E-4438-B390-0903611572A1}" type="sibTrans" cxnId="{3BD32483-ACEC-4BEF-B333-34BDE5609F4B}">
      <dgm:prSet/>
      <dgm:spPr/>
      <dgm:t>
        <a:bodyPr/>
        <a:lstStyle/>
        <a:p>
          <a:pPr algn="r"/>
          <a:endParaRPr lang="en-US"/>
        </a:p>
      </dgm:t>
    </dgm:pt>
    <dgm:pt modelId="{9BE0326C-B7B0-4A6C-BE53-44060EF54E08}">
      <dgm:prSet custT="1">
        <dgm:style>
          <a:lnRef idx="2">
            <a:schemeClr val="accent4"/>
          </a:lnRef>
          <a:fillRef idx="1">
            <a:schemeClr val="lt1"/>
          </a:fillRef>
          <a:effectRef idx="0">
            <a:schemeClr val="accent4"/>
          </a:effectRef>
          <a:fontRef idx="minor">
            <a:schemeClr val="dk1"/>
          </a:fontRef>
        </dgm:style>
      </dgm:prSet>
      <dgm:spPr>
        <a:solidFill>
          <a:schemeClr val="accent1"/>
        </a:solidFill>
      </dgm:spPr>
      <dgm:t>
        <a:bodyPr/>
        <a:lstStyle/>
        <a:p>
          <a:pPr algn="r" rtl="0"/>
          <a:r>
            <a:rPr lang="en-US" sz="2000" dirty="0" smtClean="0">
              <a:solidFill>
                <a:schemeClr val="bg1">
                  <a:lumMod val="95000"/>
                </a:schemeClr>
              </a:solidFill>
            </a:rPr>
            <a:t>Acquire required desktop software  </a:t>
          </a:r>
          <a:endParaRPr lang="en-US" sz="2000" dirty="0">
            <a:solidFill>
              <a:schemeClr val="bg1">
                <a:lumMod val="95000"/>
              </a:schemeClr>
            </a:solidFill>
          </a:endParaRPr>
        </a:p>
      </dgm:t>
    </dgm:pt>
    <dgm:pt modelId="{780471B0-BA6F-47E2-9796-65539F2A2EBC}" type="parTrans" cxnId="{0DDDBF17-27B2-461A-BBEE-4BE381F87F8A}">
      <dgm:prSet/>
      <dgm:spPr/>
      <dgm:t>
        <a:bodyPr/>
        <a:lstStyle/>
        <a:p>
          <a:pPr algn="r"/>
          <a:endParaRPr lang="en-US"/>
        </a:p>
      </dgm:t>
    </dgm:pt>
    <dgm:pt modelId="{4FC54F59-3F6B-4F7E-A302-E968F42F6920}" type="sibTrans" cxnId="{0DDDBF17-27B2-461A-BBEE-4BE381F87F8A}">
      <dgm:prSet/>
      <dgm:spPr/>
      <dgm:t>
        <a:bodyPr/>
        <a:lstStyle/>
        <a:p>
          <a:pPr algn="r"/>
          <a:endParaRPr lang="en-US"/>
        </a:p>
      </dgm:t>
    </dgm:pt>
    <dgm:pt modelId="{D1AB2C5F-7619-4462-A66C-B8ADE1B51B49}">
      <dgm:prSet custT="1">
        <dgm:style>
          <a:lnRef idx="2">
            <a:schemeClr val="accent4"/>
          </a:lnRef>
          <a:fillRef idx="1">
            <a:schemeClr val="lt1"/>
          </a:fillRef>
          <a:effectRef idx="0">
            <a:schemeClr val="accent4"/>
          </a:effectRef>
          <a:fontRef idx="minor">
            <a:schemeClr val="dk1"/>
          </a:fontRef>
        </dgm:style>
      </dgm:prSet>
      <dgm:spPr>
        <a:solidFill>
          <a:schemeClr val="accent1"/>
        </a:solidFill>
      </dgm:spPr>
      <dgm:t>
        <a:bodyPr/>
        <a:lstStyle/>
        <a:p>
          <a:pPr algn="r" rtl="0"/>
          <a:r>
            <a:rPr lang="en-US" sz="2000" dirty="0" smtClean="0">
              <a:solidFill>
                <a:schemeClr val="bg1">
                  <a:lumMod val="95000"/>
                </a:schemeClr>
              </a:solidFill>
            </a:rPr>
            <a:t>Acquire a good textbook </a:t>
          </a:r>
          <a:endParaRPr lang="en-US" sz="2000" dirty="0">
            <a:solidFill>
              <a:schemeClr val="bg1">
                <a:lumMod val="95000"/>
              </a:schemeClr>
            </a:solidFill>
          </a:endParaRPr>
        </a:p>
      </dgm:t>
    </dgm:pt>
    <dgm:pt modelId="{B245D152-4C01-42BD-B7A5-225DA4B37B9E}" type="parTrans" cxnId="{34D28372-50FE-40FA-8ACB-369486C9CCA1}">
      <dgm:prSet/>
      <dgm:spPr/>
      <dgm:t>
        <a:bodyPr/>
        <a:lstStyle/>
        <a:p>
          <a:pPr algn="r"/>
          <a:endParaRPr lang="en-US"/>
        </a:p>
      </dgm:t>
    </dgm:pt>
    <dgm:pt modelId="{C42DBBC0-0AAB-40C0-B663-27BF75184865}" type="sibTrans" cxnId="{34D28372-50FE-40FA-8ACB-369486C9CCA1}">
      <dgm:prSet/>
      <dgm:spPr/>
      <dgm:t>
        <a:bodyPr/>
        <a:lstStyle/>
        <a:p>
          <a:pPr algn="r"/>
          <a:endParaRPr lang="en-US"/>
        </a:p>
      </dgm:t>
    </dgm:pt>
    <dgm:pt modelId="{3454FDF8-5B97-447B-8237-0BD8D2DD0CCD}">
      <dgm:prSet custT="1">
        <dgm:style>
          <a:lnRef idx="2">
            <a:schemeClr val="accent4"/>
          </a:lnRef>
          <a:fillRef idx="1">
            <a:schemeClr val="lt1"/>
          </a:fillRef>
          <a:effectRef idx="0">
            <a:schemeClr val="accent4"/>
          </a:effectRef>
          <a:fontRef idx="minor">
            <a:schemeClr val="dk1"/>
          </a:fontRef>
        </dgm:style>
      </dgm:prSet>
      <dgm:spPr>
        <a:solidFill>
          <a:schemeClr val="accent1"/>
        </a:solidFill>
      </dgm:spPr>
      <dgm:t>
        <a:bodyPr/>
        <a:lstStyle/>
        <a:p>
          <a:pPr algn="r" rtl="0"/>
          <a:r>
            <a:rPr lang="en-US" sz="2000" dirty="0" smtClean="0">
              <a:solidFill>
                <a:schemeClr val="bg1">
                  <a:lumMod val="95000"/>
                </a:schemeClr>
              </a:solidFill>
            </a:rPr>
            <a:t>Purchase exams or a site license </a:t>
          </a:r>
          <a:endParaRPr lang="en-US" sz="2000" dirty="0">
            <a:solidFill>
              <a:schemeClr val="bg1">
                <a:lumMod val="95000"/>
              </a:schemeClr>
            </a:solidFill>
          </a:endParaRPr>
        </a:p>
      </dgm:t>
    </dgm:pt>
    <dgm:pt modelId="{7F746B74-DE7E-4C9D-A916-F20EB98910BD}" type="parTrans" cxnId="{30051D0B-7FAF-4BDF-8ADA-36CC24E467B8}">
      <dgm:prSet/>
      <dgm:spPr/>
      <dgm:t>
        <a:bodyPr/>
        <a:lstStyle/>
        <a:p>
          <a:pPr algn="r"/>
          <a:endParaRPr lang="en-US"/>
        </a:p>
      </dgm:t>
    </dgm:pt>
    <dgm:pt modelId="{439C7BA5-6C5B-4ACE-BBE6-5500ACA7ADDF}" type="sibTrans" cxnId="{30051D0B-7FAF-4BDF-8ADA-36CC24E467B8}">
      <dgm:prSet/>
      <dgm:spPr/>
      <dgm:t>
        <a:bodyPr/>
        <a:lstStyle/>
        <a:p>
          <a:pPr algn="r"/>
          <a:endParaRPr lang="en-US"/>
        </a:p>
      </dgm:t>
    </dgm:pt>
    <dgm:pt modelId="{B44F0B3D-3E50-44F0-B814-B9D88DC368A5}">
      <dgm:prSet custT="1">
        <dgm:style>
          <a:lnRef idx="2">
            <a:schemeClr val="accent4"/>
          </a:lnRef>
          <a:fillRef idx="1">
            <a:schemeClr val="lt1"/>
          </a:fillRef>
          <a:effectRef idx="0">
            <a:schemeClr val="accent4"/>
          </a:effectRef>
          <a:fontRef idx="minor">
            <a:schemeClr val="dk1"/>
          </a:fontRef>
        </dgm:style>
      </dgm:prSet>
      <dgm:spPr>
        <a:solidFill>
          <a:schemeClr val="accent1"/>
        </a:solidFill>
      </dgm:spPr>
      <dgm:t>
        <a:bodyPr/>
        <a:lstStyle/>
        <a:p>
          <a:pPr algn="r" rtl="0"/>
          <a:r>
            <a:rPr lang="en-US" sz="2000" dirty="0" smtClean="0">
              <a:solidFill>
                <a:schemeClr val="bg1">
                  <a:lumMod val="95000"/>
                </a:schemeClr>
              </a:solidFill>
            </a:rPr>
            <a:t>Certify your  teachers  </a:t>
          </a:r>
          <a:endParaRPr lang="en-US" sz="2000" dirty="0">
            <a:solidFill>
              <a:schemeClr val="bg1">
                <a:lumMod val="95000"/>
              </a:schemeClr>
            </a:solidFill>
          </a:endParaRPr>
        </a:p>
      </dgm:t>
    </dgm:pt>
    <dgm:pt modelId="{0CC58057-D45A-4181-BB2D-2618E2643D8E}" type="parTrans" cxnId="{754F3F3E-0F8B-42CC-83BA-923112CCDCEC}">
      <dgm:prSet/>
      <dgm:spPr/>
      <dgm:t>
        <a:bodyPr/>
        <a:lstStyle/>
        <a:p>
          <a:pPr algn="r"/>
          <a:endParaRPr lang="en-US"/>
        </a:p>
      </dgm:t>
    </dgm:pt>
    <dgm:pt modelId="{A38644EA-834C-4E1A-99D5-D7C0B0EFB6B6}" type="sibTrans" cxnId="{754F3F3E-0F8B-42CC-83BA-923112CCDCEC}">
      <dgm:prSet/>
      <dgm:spPr/>
      <dgm:t>
        <a:bodyPr/>
        <a:lstStyle/>
        <a:p>
          <a:pPr algn="r"/>
          <a:endParaRPr lang="en-US"/>
        </a:p>
      </dgm:t>
    </dgm:pt>
    <dgm:pt modelId="{B30C0E29-22AB-4FCE-B0A5-B002A63AFD2F}" type="pres">
      <dgm:prSet presAssocID="{FFA04A28-5B46-48A8-9F62-F7455608F275}" presName="Name0" presStyleCnt="0">
        <dgm:presLayoutVars>
          <dgm:chMax val="7"/>
          <dgm:chPref val="7"/>
          <dgm:dir val="rev"/>
        </dgm:presLayoutVars>
      </dgm:prSet>
      <dgm:spPr/>
      <dgm:t>
        <a:bodyPr/>
        <a:lstStyle/>
        <a:p>
          <a:endParaRPr lang="en-US"/>
        </a:p>
      </dgm:t>
    </dgm:pt>
    <dgm:pt modelId="{36CD3FDA-A22D-4EE2-AE2E-73B980AEC636}" type="pres">
      <dgm:prSet presAssocID="{FFA04A28-5B46-48A8-9F62-F7455608F275}" presName="Name1" presStyleCnt="0"/>
      <dgm:spPr/>
    </dgm:pt>
    <dgm:pt modelId="{EDB2C501-C2F6-43DB-9F98-446CC3A8446C}" type="pres">
      <dgm:prSet presAssocID="{FFA04A28-5B46-48A8-9F62-F7455608F275}" presName="cycle" presStyleCnt="0"/>
      <dgm:spPr/>
    </dgm:pt>
    <dgm:pt modelId="{FEAE390D-D7AE-432E-A9A3-AE3989EAF5B7}" type="pres">
      <dgm:prSet presAssocID="{FFA04A28-5B46-48A8-9F62-F7455608F275}" presName="srcNode" presStyleLbl="node1" presStyleIdx="0" presStyleCnt="5"/>
      <dgm:spPr/>
    </dgm:pt>
    <dgm:pt modelId="{05023CC0-BA26-40E7-BBD8-C6BE8807590B}" type="pres">
      <dgm:prSet presAssocID="{FFA04A28-5B46-48A8-9F62-F7455608F275}" presName="conn" presStyleLbl="parChTrans1D2" presStyleIdx="0" presStyleCnt="1"/>
      <dgm:spPr/>
      <dgm:t>
        <a:bodyPr/>
        <a:lstStyle/>
        <a:p>
          <a:endParaRPr lang="en-US"/>
        </a:p>
      </dgm:t>
    </dgm:pt>
    <dgm:pt modelId="{320DD68E-F3D4-4E8F-97B1-357B9D775DEF}" type="pres">
      <dgm:prSet presAssocID="{FFA04A28-5B46-48A8-9F62-F7455608F275}" presName="extraNode" presStyleLbl="node1" presStyleIdx="0" presStyleCnt="5"/>
      <dgm:spPr/>
    </dgm:pt>
    <dgm:pt modelId="{B7B6D528-13F5-4F29-9A89-28D4474E9E30}" type="pres">
      <dgm:prSet presAssocID="{FFA04A28-5B46-48A8-9F62-F7455608F275}" presName="dstNode" presStyleLbl="node1" presStyleIdx="0" presStyleCnt="5"/>
      <dgm:spPr/>
    </dgm:pt>
    <dgm:pt modelId="{507BF2D5-11DE-44B8-BA8F-64407FC41B82}" type="pres">
      <dgm:prSet presAssocID="{17882483-4033-4DF4-AB55-DE088B67BA2D}" presName="text_1" presStyleLbl="node1" presStyleIdx="0" presStyleCnt="5">
        <dgm:presLayoutVars>
          <dgm:bulletEnabled val="1"/>
        </dgm:presLayoutVars>
      </dgm:prSet>
      <dgm:spPr/>
      <dgm:t>
        <a:bodyPr/>
        <a:lstStyle/>
        <a:p>
          <a:endParaRPr lang="en-US"/>
        </a:p>
      </dgm:t>
    </dgm:pt>
    <dgm:pt modelId="{76B3C1B1-D79A-4C6E-9853-D1DE7EE78091}" type="pres">
      <dgm:prSet presAssocID="{17882483-4033-4DF4-AB55-DE088B67BA2D}" presName="accent_1" presStyleCnt="0"/>
      <dgm:spPr/>
    </dgm:pt>
    <dgm:pt modelId="{FBAB64C2-FFAA-48BB-BAAC-CBDDF5965CB4}" type="pres">
      <dgm:prSet presAssocID="{17882483-4033-4DF4-AB55-DE088B67BA2D}" presName="accentRepeatNode" presStyleLbl="solidFgAcc1" presStyleIdx="0" presStyleCnt="5">
        <dgm:style>
          <a:lnRef idx="2">
            <a:schemeClr val="accent4"/>
          </a:lnRef>
          <a:fillRef idx="1">
            <a:schemeClr val="lt1"/>
          </a:fillRef>
          <a:effectRef idx="0">
            <a:schemeClr val="accent4"/>
          </a:effectRef>
          <a:fontRef idx="minor">
            <a:schemeClr val="dk1"/>
          </a:fontRef>
        </dgm:style>
      </dgm:prSet>
      <dgm:spPr>
        <a:blipFill dpi="0" rotWithShape="0">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t>
        <a:bodyPr/>
        <a:lstStyle/>
        <a:p>
          <a:endParaRPr lang="en-US"/>
        </a:p>
      </dgm:t>
    </dgm:pt>
    <dgm:pt modelId="{9A0202FF-5C15-4341-9943-202FF39C1CA4}" type="pres">
      <dgm:prSet presAssocID="{9BE0326C-B7B0-4A6C-BE53-44060EF54E08}" presName="text_2" presStyleLbl="node1" presStyleIdx="1" presStyleCnt="5">
        <dgm:presLayoutVars>
          <dgm:bulletEnabled val="1"/>
        </dgm:presLayoutVars>
      </dgm:prSet>
      <dgm:spPr/>
      <dgm:t>
        <a:bodyPr/>
        <a:lstStyle/>
        <a:p>
          <a:endParaRPr lang="en-US"/>
        </a:p>
      </dgm:t>
    </dgm:pt>
    <dgm:pt modelId="{502F21A0-CA5D-4AB0-BE61-FB3FCEBB7778}" type="pres">
      <dgm:prSet presAssocID="{9BE0326C-B7B0-4A6C-BE53-44060EF54E08}" presName="accent_2" presStyleCnt="0"/>
      <dgm:spPr/>
    </dgm:pt>
    <dgm:pt modelId="{745FDF32-D114-4CA9-8FFF-36C243EA969C}" type="pres">
      <dgm:prSet presAssocID="{9BE0326C-B7B0-4A6C-BE53-44060EF54E08}" presName="accentRepeatNode" presStyleLbl="solidFgAcc1" presStyleIdx="1" presStyleCnt="5">
        <dgm:style>
          <a:lnRef idx="2">
            <a:schemeClr val="accent4"/>
          </a:lnRef>
          <a:fillRef idx="1">
            <a:schemeClr val="lt1"/>
          </a:fillRef>
          <a:effectRef idx="0">
            <a:schemeClr val="accent4"/>
          </a:effectRef>
          <a:fontRef idx="minor">
            <a:schemeClr val="dk1"/>
          </a:fontRef>
        </dgm:style>
      </dgm:prSet>
      <dgm:spPr>
        <a:blipFill dpi="0" rotWithShape="0">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pt>
    <dgm:pt modelId="{F118B62A-7E5C-44C9-AD0B-F663FB5AC213}" type="pres">
      <dgm:prSet presAssocID="{D1AB2C5F-7619-4462-A66C-B8ADE1B51B49}" presName="text_3" presStyleLbl="node1" presStyleIdx="2" presStyleCnt="5">
        <dgm:presLayoutVars>
          <dgm:bulletEnabled val="1"/>
        </dgm:presLayoutVars>
      </dgm:prSet>
      <dgm:spPr/>
      <dgm:t>
        <a:bodyPr/>
        <a:lstStyle/>
        <a:p>
          <a:endParaRPr lang="en-US"/>
        </a:p>
      </dgm:t>
    </dgm:pt>
    <dgm:pt modelId="{712229BD-F365-4C9E-AE6F-F75628EB90D6}" type="pres">
      <dgm:prSet presAssocID="{D1AB2C5F-7619-4462-A66C-B8ADE1B51B49}" presName="accent_3" presStyleCnt="0"/>
      <dgm:spPr/>
    </dgm:pt>
    <dgm:pt modelId="{7AB35924-5E4A-424D-8153-015FBE4E1389}" type="pres">
      <dgm:prSet presAssocID="{D1AB2C5F-7619-4462-A66C-B8ADE1B51B49}" presName="accentRepeatNode" presStyleLbl="solidFgAcc1" presStyleIdx="2" presStyleCnt="5">
        <dgm:style>
          <a:lnRef idx="2">
            <a:schemeClr val="accent4"/>
          </a:lnRef>
          <a:fillRef idx="1">
            <a:schemeClr val="lt1"/>
          </a:fillRef>
          <a:effectRef idx="0">
            <a:schemeClr val="accent4"/>
          </a:effectRef>
          <a:fontRef idx="minor">
            <a:schemeClr val="dk1"/>
          </a:fontRef>
        </dgm:style>
      </dgm:prSet>
      <dgm:spPr>
        <a:blipFill dpi="0" rotWithShape="0">
          <a:blip xmlns:r="http://schemas.openxmlformats.org/officeDocument/2006/relationships" r:embed="rId3">
            <a:extLst>
              <a:ext uri="{28A0092B-C50C-407E-A947-70E740481C1C}">
                <a14:useLocalDpi xmlns:a14="http://schemas.microsoft.com/office/drawing/2010/main" val="0"/>
              </a:ext>
            </a:extLst>
          </a:blip>
          <a:srcRect/>
          <a:stretch>
            <a:fillRect/>
          </a:stretch>
        </a:blipFill>
      </dgm:spPr>
    </dgm:pt>
    <dgm:pt modelId="{97039C6C-F8B8-4FD3-86DE-721195F61172}" type="pres">
      <dgm:prSet presAssocID="{3454FDF8-5B97-447B-8237-0BD8D2DD0CCD}" presName="text_4" presStyleLbl="node1" presStyleIdx="3" presStyleCnt="5">
        <dgm:presLayoutVars>
          <dgm:bulletEnabled val="1"/>
        </dgm:presLayoutVars>
      </dgm:prSet>
      <dgm:spPr/>
      <dgm:t>
        <a:bodyPr/>
        <a:lstStyle/>
        <a:p>
          <a:endParaRPr lang="en-US"/>
        </a:p>
      </dgm:t>
    </dgm:pt>
    <dgm:pt modelId="{3AB0AFAB-23B4-4BCD-8C5B-5BDB071EE593}" type="pres">
      <dgm:prSet presAssocID="{3454FDF8-5B97-447B-8237-0BD8D2DD0CCD}" presName="accent_4" presStyleCnt="0"/>
      <dgm:spPr/>
    </dgm:pt>
    <dgm:pt modelId="{05AE23F2-F0E9-4525-A6F2-1DA54220767D}" type="pres">
      <dgm:prSet presAssocID="{3454FDF8-5B97-447B-8237-0BD8D2DD0CCD}" presName="accentRepeatNode" presStyleLbl="solidFgAcc1" presStyleIdx="3" presStyleCnt="5">
        <dgm:style>
          <a:lnRef idx="2">
            <a:schemeClr val="accent4"/>
          </a:lnRef>
          <a:fillRef idx="1">
            <a:schemeClr val="lt1"/>
          </a:fillRef>
          <a:effectRef idx="0">
            <a:schemeClr val="accent4"/>
          </a:effectRef>
          <a:fontRef idx="minor">
            <a:schemeClr val="dk1"/>
          </a:fontRef>
        </dgm:style>
      </dgm:prSet>
      <dgm:spPr>
        <a:blipFill dpi="0" rotWithShape="0">
          <a:blip xmlns:r="http://schemas.openxmlformats.org/officeDocument/2006/relationships" r:embed="rId4">
            <a:extLst>
              <a:ext uri="{28A0092B-C50C-407E-A947-70E740481C1C}">
                <a14:useLocalDpi xmlns:a14="http://schemas.microsoft.com/office/drawing/2010/main" val="0"/>
              </a:ext>
            </a:extLst>
          </a:blip>
          <a:srcRect/>
          <a:stretch>
            <a:fillRect/>
          </a:stretch>
        </a:blipFill>
      </dgm:spPr>
    </dgm:pt>
    <dgm:pt modelId="{0421280A-F470-425F-9DC2-5D0F2F8D2E26}" type="pres">
      <dgm:prSet presAssocID="{B44F0B3D-3E50-44F0-B814-B9D88DC368A5}" presName="text_5" presStyleLbl="node1" presStyleIdx="4" presStyleCnt="5">
        <dgm:presLayoutVars>
          <dgm:bulletEnabled val="1"/>
        </dgm:presLayoutVars>
      </dgm:prSet>
      <dgm:spPr/>
      <dgm:t>
        <a:bodyPr/>
        <a:lstStyle/>
        <a:p>
          <a:endParaRPr lang="en-US"/>
        </a:p>
      </dgm:t>
    </dgm:pt>
    <dgm:pt modelId="{98C1215C-843B-43FC-B3C7-8E7F90CD13A1}" type="pres">
      <dgm:prSet presAssocID="{B44F0B3D-3E50-44F0-B814-B9D88DC368A5}" presName="accent_5" presStyleCnt="0"/>
      <dgm:spPr/>
    </dgm:pt>
    <dgm:pt modelId="{56583FFC-7916-4784-957C-F60A198D605E}" type="pres">
      <dgm:prSet presAssocID="{B44F0B3D-3E50-44F0-B814-B9D88DC368A5}" presName="accentRepeatNode" presStyleLbl="solidFgAcc1" presStyleIdx="4" presStyleCnt="5">
        <dgm:style>
          <a:lnRef idx="2">
            <a:schemeClr val="accent4"/>
          </a:lnRef>
          <a:fillRef idx="1">
            <a:schemeClr val="lt1"/>
          </a:fillRef>
          <a:effectRef idx="0">
            <a:schemeClr val="accent4"/>
          </a:effectRef>
          <a:fontRef idx="minor">
            <a:schemeClr val="dk1"/>
          </a:fontRef>
        </dgm:style>
      </dgm:prSet>
      <dgm:spPr>
        <a:blipFill dpi="0" rotWithShape="0">
          <a:blip xmlns:r="http://schemas.openxmlformats.org/officeDocument/2006/relationships" r:embed="rId5">
            <a:extLst>
              <a:ext uri="{28A0092B-C50C-407E-A947-70E740481C1C}">
                <a14:useLocalDpi xmlns:a14="http://schemas.microsoft.com/office/drawing/2010/main" val="0"/>
              </a:ext>
            </a:extLst>
          </a:blip>
          <a:srcRect/>
          <a:stretch>
            <a:fillRect/>
          </a:stretch>
        </a:blipFill>
      </dgm:spPr>
    </dgm:pt>
  </dgm:ptLst>
  <dgm:cxnLst>
    <dgm:cxn modelId="{3BD32483-ACEC-4BEF-B333-34BDE5609F4B}" srcId="{FFA04A28-5B46-48A8-9F62-F7455608F275}" destId="{17882483-4033-4DF4-AB55-DE088B67BA2D}" srcOrd="0" destOrd="0" parTransId="{14888C2A-127F-4D2E-9A6A-E194174A2894}" sibTransId="{2D2E5A54-484E-4438-B390-0903611572A1}"/>
    <dgm:cxn modelId="{34EAAF84-2402-43AF-A3EE-0193A79D64A0}" type="presOf" srcId="{9BE0326C-B7B0-4A6C-BE53-44060EF54E08}" destId="{9A0202FF-5C15-4341-9943-202FF39C1CA4}" srcOrd="0" destOrd="0" presId="urn:microsoft.com/office/officeart/2008/layout/VerticalCurvedList"/>
    <dgm:cxn modelId="{754F3F3E-0F8B-42CC-83BA-923112CCDCEC}" srcId="{FFA04A28-5B46-48A8-9F62-F7455608F275}" destId="{B44F0B3D-3E50-44F0-B814-B9D88DC368A5}" srcOrd="4" destOrd="0" parTransId="{0CC58057-D45A-4181-BB2D-2618E2643D8E}" sibTransId="{A38644EA-834C-4E1A-99D5-D7C0B0EFB6B6}"/>
    <dgm:cxn modelId="{D57479C8-3349-4F83-91AC-97361B0C3C99}" type="presOf" srcId="{17882483-4033-4DF4-AB55-DE088B67BA2D}" destId="{507BF2D5-11DE-44B8-BA8F-64407FC41B82}" srcOrd="0" destOrd="0" presId="urn:microsoft.com/office/officeart/2008/layout/VerticalCurvedList"/>
    <dgm:cxn modelId="{9E62686C-F9EF-46C1-97F7-530C86F8BAE8}" type="presOf" srcId="{3454FDF8-5B97-447B-8237-0BD8D2DD0CCD}" destId="{97039C6C-F8B8-4FD3-86DE-721195F61172}" srcOrd="0" destOrd="0" presId="urn:microsoft.com/office/officeart/2008/layout/VerticalCurvedList"/>
    <dgm:cxn modelId="{34D28372-50FE-40FA-8ACB-369486C9CCA1}" srcId="{FFA04A28-5B46-48A8-9F62-F7455608F275}" destId="{D1AB2C5F-7619-4462-A66C-B8ADE1B51B49}" srcOrd="2" destOrd="0" parTransId="{B245D152-4C01-42BD-B7A5-225DA4B37B9E}" sibTransId="{C42DBBC0-0AAB-40C0-B663-27BF75184865}"/>
    <dgm:cxn modelId="{30051D0B-7FAF-4BDF-8ADA-36CC24E467B8}" srcId="{FFA04A28-5B46-48A8-9F62-F7455608F275}" destId="{3454FDF8-5B97-447B-8237-0BD8D2DD0CCD}" srcOrd="3" destOrd="0" parTransId="{7F746B74-DE7E-4C9D-A916-F20EB98910BD}" sibTransId="{439C7BA5-6C5B-4ACE-BBE6-5500ACA7ADDF}"/>
    <dgm:cxn modelId="{7654FA0A-A79D-4707-9018-2E8DF15C84B4}" type="presOf" srcId="{D1AB2C5F-7619-4462-A66C-B8ADE1B51B49}" destId="{F118B62A-7E5C-44C9-AD0B-F663FB5AC213}" srcOrd="0" destOrd="0" presId="urn:microsoft.com/office/officeart/2008/layout/VerticalCurvedList"/>
    <dgm:cxn modelId="{F478E037-6AE4-4A7A-ACAC-5E493387E159}" type="presOf" srcId="{B44F0B3D-3E50-44F0-B814-B9D88DC368A5}" destId="{0421280A-F470-425F-9DC2-5D0F2F8D2E26}" srcOrd="0" destOrd="0" presId="urn:microsoft.com/office/officeart/2008/layout/VerticalCurvedList"/>
    <dgm:cxn modelId="{0DDDBF17-27B2-461A-BBEE-4BE381F87F8A}" srcId="{FFA04A28-5B46-48A8-9F62-F7455608F275}" destId="{9BE0326C-B7B0-4A6C-BE53-44060EF54E08}" srcOrd="1" destOrd="0" parTransId="{780471B0-BA6F-47E2-9796-65539F2A2EBC}" sibTransId="{4FC54F59-3F6B-4F7E-A302-E968F42F6920}"/>
    <dgm:cxn modelId="{774DF405-65BA-479A-B721-E354267A87B5}" type="presOf" srcId="{FFA04A28-5B46-48A8-9F62-F7455608F275}" destId="{B30C0E29-22AB-4FCE-B0A5-B002A63AFD2F}" srcOrd="0" destOrd="0" presId="urn:microsoft.com/office/officeart/2008/layout/VerticalCurvedList"/>
    <dgm:cxn modelId="{A3E20597-0916-42AB-BD02-7372C322EFB8}" type="presOf" srcId="{2D2E5A54-484E-4438-B390-0903611572A1}" destId="{05023CC0-BA26-40E7-BBD8-C6BE8807590B}" srcOrd="0" destOrd="0" presId="urn:microsoft.com/office/officeart/2008/layout/VerticalCurvedList"/>
    <dgm:cxn modelId="{D62AF0FD-E0CE-4AFA-9B9B-51685D812C16}" type="presParOf" srcId="{B30C0E29-22AB-4FCE-B0A5-B002A63AFD2F}" destId="{36CD3FDA-A22D-4EE2-AE2E-73B980AEC636}" srcOrd="0" destOrd="0" presId="urn:microsoft.com/office/officeart/2008/layout/VerticalCurvedList"/>
    <dgm:cxn modelId="{425ADFE6-45A1-4FEA-9619-31A9112BCB14}" type="presParOf" srcId="{36CD3FDA-A22D-4EE2-AE2E-73B980AEC636}" destId="{EDB2C501-C2F6-43DB-9F98-446CC3A8446C}" srcOrd="0" destOrd="0" presId="urn:microsoft.com/office/officeart/2008/layout/VerticalCurvedList"/>
    <dgm:cxn modelId="{0B522079-C982-4AB6-873C-550AB482679C}" type="presParOf" srcId="{EDB2C501-C2F6-43DB-9F98-446CC3A8446C}" destId="{FEAE390D-D7AE-432E-A9A3-AE3989EAF5B7}" srcOrd="0" destOrd="0" presId="urn:microsoft.com/office/officeart/2008/layout/VerticalCurvedList"/>
    <dgm:cxn modelId="{4EE7E6F1-0781-42A4-99C7-3B3D9947FD7D}" type="presParOf" srcId="{EDB2C501-C2F6-43DB-9F98-446CC3A8446C}" destId="{05023CC0-BA26-40E7-BBD8-C6BE8807590B}" srcOrd="1" destOrd="0" presId="urn:microsoft.com/office/officeart/2008/layout/VerticalCurvedList"/>
    <dgm:cxn modelId="{19EA55FA-8843-416D-9694-BDBCA96C1929}" type="presParOf" srcId="{EDB2C501-C2F6-43DB-9F98-446CC3A8446C}" destId="{320DD68E-F3D4-4E8F-97B1-357B9D775DEF}" srcOrd="2" destOrd="0" presId="urn:microsoft.com/office/officeart/2008/layout/VerticalCurvedList"/>
    <dgm:cxn modelId="{5379CA28-DADF-49A9-AB89-7D661F38E0A3}" type="presParOf" srcId="{EDB2C501-C2F6-43DB-9F98-446CC3A8446C}" destId="{B7B6D528-13F5-4F29-9A89-28D4474E9E30}" srcOrd="3" destOrd="0" presId="urn:microsoft.com/office/officeart/2008/layout/VerticalCurvedList"/>
    <dgm:cxn modelId="{B4E91017-DA4E-4163-8D0F-99C36BA72A22}" type="presParOf" srcId="{36CD3FDA-A22D-4EE2-AE2E-73B980AEC636}" destId="{507BF2D5-11DE-44B8-BA8F-64407FC41B82}" srcOrd="1" destOrd="0" presId="urn:microsoft.com/office/officeart/2008/layout/VerticalCurvedList"/>
    <dgm:cxn modelId="{CFA15264-1DCC-418B-B958-83B84450A5AB}" type="presParOf" srcId="{36CD3FDA-A22D-4EE2-AE2E-73B980AEC636}" destId="{76B3C1B1-D79A-4C6E-9853-D1DE7EE78091}" srcOrd="2" destOrd="0" presId="urn:microsoft.com/office/officeart/2008/layout/VerticalCurvedList"/>
    <dgm:cxn modelId="{F8D5C130-5BF7-4E94-936F-44FDC9E711A6}" type="presParOf" srcId="{76B3C1B1-D79A-4C6E-9853-D1DE7EE78091}" destId="{FBAB64C2-FFAA-48BB-BAAC-CBDDF5965CB4}" srcOrd="0" destOrd="0" presId="urn:microsoft.com/office/officeart/2008/layout/VerticalCurvedList"/>
    <dgm:cxn modelId="{296A0BD4-A1D7-4A2D-8D07-1CAAF7BA0348}" type="presParOf" srcId="{36CD3FDA-A22D-4EE2-AE2E-73B980AEC636}" destId="{9A0202FF-5C15-4341-9943-202FF39C1CA4}" srcOrd="3" destOrd="0" presId="urn:microsoft.com/office/officeart/2008/layout/VerticalCurvedList"/>
    <dgm:cxn modelId="{4219EF8A-1242-49D6-9DB8-38D5DE95C25E}" type="presParOf" srcId="{36CD3FDA-A22D-4EE2-AE2E-73B980AEC636}" destId="{502F21A0-CA5D-4AB0-BE61-FB3FCEBB7778}" srcOrd="4" destOrd="0" presId="urn:microsoft.com/office/officeart/2008/layout/VerticalCurvedList"/>
    <dgm:cxn modelId="{8FB312A7-F2D6-48DD-8A41-01AC1115BB5D}" type="presParOf" srcId="{502F21A0-CA5D-4AB0-BE61-FB3FCEBB7778}" destId="{745FDF32-D114-4CA9-8FFF-36C243EA969C}" srcOrd="0" destOrd="0" presId="urn:microsoft.com/office/officeart/2008/layout/VerticalCurvedList"/>
    <dgm:cxn modelId="{6E614082-C419-44FC-B525-8420F3BC8FED}" type="presParOf" srcId="{36CD3FDA-A22D-4EE2-AE2E-73B980AEC636}" destId="{F118B62A-7E5C-44C9-AD0B-F663FB5AC213}" srcOrd="5" destOrd="0" presId="urn:microsoft.com/office/officeart/2008/layout/VerticalCurvedList"/>
    <dgm:cxn modelId="{0164E197-0A30-46E1-B651-B9AAAA08E139}" type="presParOf" srcId="{36CD3FDA-A22D-4EE2-AE2E-73B980AEC636}" destId="{712229BD-F365-4C9E-AE6F-F75628EB90D6}" srcOrd="6" destOrd="0" presId="urn:microsoft.com/office/officeart/2008/layout/VerticalCurvedList"/>
    <dgm:cxn modelId="{117D8AA5-DBA0-4E6D-963F-94E518ED241C}" type="presParOf" srcId="{712229BD-F365-4C9E-AE6F-F75628EB90D6}" destId="{7AB35924-5E4A-424D-8153-015FBE4E1389}" srcOrd="0" destOrd="0" presId="urn:microsoft.com/office/officeart/2008/layout/VerticalCurvedList"/>
    <dgm:cxn modelId="{6BD3F615-79B1-47A5-B650-5DFAD1E5B312}" type="presParOf" srcId="{36CD3FDA-A22D-4EE2-AE2E-73B980AEC636}" destId="{97039C6C-F8B8-4FD3-86DE-721195F61172}" srcOrd="7" destOrd="0" presId="urn:microsoft.com/office/officeart/2008/layout/VerticalCurvedList"/>
    <dgm:cxn modelId="{956D4BC2-7A94-4B76-B979-33463D35A3C3}" type="presParOf" srcId="{36CD3FDA-A22D-4EE2-AE2E-73B980AEC636}" destId="{3AB0AFAB-23B4-4BCD-8C5B-5BDB071EE593}" srcOrd="8" destOrd="0" presId="urn:microsoft.com/office/officeart/2008/layout/VerticalCurvedList"/>
    <dgm:cxn modelId="{4EC0EACF-A155-4A9C-9F83-69894951CE42}" type="presParOf" srcId="{3AB0AFAB-23B4-4BCD-8C5B-5BDB071EE593}" destId="{05AE23F2-F0E9-4525-A6F2-1DA54220767D}" srcOrd="0" destOrd="0" presId="urn:microsoft.com/office/officeart/2008/layout/VerticalCurvedList"/>
    <dgm:cxn modelId="{DA0F2814-B518-4B2C-87B2-A0CFF2EE12FF}" type="presParOf" srcId="{36CD3FDA-A22D-4EE2-AE2E-73B980AEC636}" destId="{0421280A-F470-425F-9DC2-5D0F2F8D2E26}" srcOrd="9" destOrd="0" presId="urn:microsoft.com/office/officeart/2008/layout/VerticalCurvedList"/>
    <dgm:cxn modelId="{38402A87-C0D6-4AC3-97B6-4301CA271C64}" type="presParOf" srcId="{36CD3FDA-A22D-4EE2-AE2E-73B980AEC636}" destId="{98C1215C-843B-43FC-B3C7-8E7F90CD13A1}" srcOrd="10" destOrd="0" presId="urn:microsoft.com/office/officeart/2008/layout/VerticalCurvedList"/>
    <dgm:cxn modelId="{D97056AB-1D77-4C46-B65E-99E69AE10882}" type="presParOf" srcId="{98C1215C-843B-43FC-B3C7-8E7F90CD13A1}" destId="{56583FFC-7916-4784-957C-F60A198D605E}"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FA04A28-5B46-48A8-9F62-F7455608F275}"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17882483-4033-4DF4-AB55-DE088B67BA2D}">
      <dgm:prSet custT="1">
        <dgm:style>
          <a:lnRef idx="2">
            <a:schemeClr val="accent4"/>
          </a:lnRef>
          <a:fillRef idx="1">
            <a:schemeClr val="lt1"/>
          </a:fillRef>
          <a:effectRef idx="0">
            <a:schemeClr val="accent4"/>
          </a:effectRef>
          <a:fontRef idx="minor">
            <a:schemeClr val="dk1"/>
          </a:fontRef>
        </dgm:style>
      </dgm:prSet>
      <dgm:spPr>
        <a:solidFill>
          <a:schemeClr val="accent1"/>
        </a:solidFill>
      </dgm:spPr>
      <dgm:t>
        <a:bodyPr/>
        <a:lstStyle/>
        <a:p>
          <a:pPr algn="r" rtl="0"/>
          <a:r>
            <a:rPr lang="en-US" sz="2000" dirty="0" smtClean="0">
              <a:solidFill>
                <a:schemeClr val="bg1">
                  <a:lumMod val="95000"/>
                </a:schemeClr>
              </a:solidFill>
            </a:rPr>
            <a:t>Register an Authorized Testing Center  </a:t>
          </a:r>
          <a:endParaRPr lang="en-US" sz="2000" dirty="0">
            <a:solidFill>
              <a:schemeClr val="bg1">
                <a:lumMod val="95000"/>
              </a:schemeClr>
            </a:solidFill>
          </a:endParaRPr>
        </a:p>
      </dgm:t>
    </dgm:pt>
    <dgm:pt modelId="{14888C2A-127F-4D2E-9A6A-E194174A2894}" type="parTrans" cxnId="{3BD32483-ACEC-4BEF-B333-34BDE5609F4B}">
      <dgm:prSet/>
      <dgm:spPr/>
      <dgm:t>
        <a:bodyPr/>
        <a:lstStyle/>
        <a:p>
          <a:pPr algn="r"/>
          <a:endParaRPr lang="en-US"/>
        </a:p>
      </dgm:t>
    </dgm:pt>
    <dgm:pt modelId="{2D2E5A54-484E-4438-B390-0903611572A1}" type="sibTrans" cxnId="{3BD32483-ACEC-4BEF-B333-34BDE5609F4B}">
      <dgm:prSet/>
      <dgm:spPr/>
      <dgm:t>
        <a:bodyPr/>
        <a:lstStyle/>
        <a:p>
          <a:pPr algn="r"/>
          <a:endParaRPr lang="en-US"/>
        </a:p>
      </dgm:t>
    </dgm:pt>
    <dgm:pt modelId="{9BE0326C-B7B0-4A6C-BE53-44060EF54E08}">
      <dgm:prSet custT="1">
        <dgm:style>
          <a:lnRef idx="2">
            <a:schemeClr val="accent4"/>
          </a:lnRef>
          <a:fillRef idx="1">
            <a:schemeClr val="lt1"/>
          </a:fillRef>
          <a:effectRef idx="0">
            <a:schemeClr val="accent4"/>
          </a:effectRef>
          <a:fontRef idx="minor">
            <a:schemeClr val="dk1"/>
          </a:fontRef>
        </dgm:style>
      </dgm:prSet>
      <dgm:spPr>
        <a:solidFill>
          <a:schemeClr val="accent1"/>
        </a:solidFill>
      </dgm:spPr>
      <dgm:t>
        <a:bodyPr/>
        <a:lstStyle/>
        <a:p>
          <a:pPr algn="r" rtl="0"/>
          <a:r>
            <a:rPr lang="en-US" sz="2000" dirty="0" smtClean="0">
              <a:solidFill>
                <a:schemeClr val="bg1">
                  <a:lumMod val="95000"/>
                </a:schemeClr>
              </a:solidFill>
            </a:rPr>
            <a:t>Acquire required desktop software  </a:t>
          </a:r>
          <a:endParaRPr lang="en-US" sz="2000" dirty="0">
            <a:solidFill>
              <a:schemeClr val="bg1">
                <a:lumMod val="95000"/>
              </a:schemeClr>
            </a:solidFill>
          </a:endParaRPr>
        </a:p>
      </dgm:t>
    </dgm:pt>
    <dgm:pt modelId="{780471B0-BA6F-47E2-9796-65539F2A2EBC}" type="parTrans" cxnId="{0DDDBF17-27B2-461A-BBEE-4BE381F87F8A}">
      <dgm:prSet/>
      <dgm:spPr/>
      <dgm:t>
        <a:bodyPr/>
        <a:lstStyle/>
        <a:p>
          <a:pPr algn="r"/>
          <a:endParaRPr lang="en-US"/>
        </a:p>
      </dgm:t>
    </dgm:pt>
    <dgm:pt modelId="{4FC54F59-3F6B-4F7E-A302-E968F42F6920}" type="sibTrans" cxnId="{0DDDBF17-27B2-461A-BBEE-4BE381F87F8A}">
      <dgm:prSet/>
      <dgm:spPr/>
      <dgm:t>
        <a:bodyPr/>
        <a:lstStyle/>
        <a:p>
          <a:pPr algn="r"/>
          <a:endParaRPr lang="en-US"/>
        </a:p>
      </dgm:t>
    </dgm:pt>
    <dgm:pt modelId="{D1AB2C5F-7619-4462-A66C-B8ADE1B51B49}">
      <dgm:prSet custT="1">
        <dgm:style>
          <a:lnRef idx="2">
            <a:schemeClr val="accent4"/>
          </a:lnRef>
          <a:fillRef idx="1">
            <a:schemeClr val="lt1"/>
          </a:fillRef>
          <a:effectRef idx="0">
            <a:schemeClr val="accent4"/>
          </a:effectRef>
          <a:fontRef idx="minor">
            <a:schemeClr val="dk1"/>
          </a:fontRef>
        </dgm:style>
      </dgm:prSet>
      <dgm:spPr>
        <a:solidFill>
          <a:schemeClr val="accent1"/>
        </a:solidFill>
      </dgm:spPr>
      <dgm:t>
        <a:bodyPr/>
        <a:lstStyle/>
        <a:p>
          <a:pPr algn="r" rtl="0"/>
          <a:r>
            <a:rPr lang="en-US" sz="2000" dirty="0" smtClean="0">
              <a:solidFill>
                <a:schemeClr val="bg1">
                  <a:lumMod val="95000"/>
                </a:schemeClr>
              </a:solidFill>
            </a:rPr>
            <a:t>Acquire a good textbook </a:t>
          </a:r>
          <a:endParaRPr lang="en-US" sz="2000" dirty="0">
            <a:solidFill>
              <a:schemeClr val="bg1">
                <a:lumMod val="95000"/>
              </a:schemeClr>
            </a:solidFill>
          </a:endParaRPr>
        </a:p>
      </dgm:t>
    </dgm:pt>
    <dgm:pt modelId="{B245D152-4C01-42BD-B7A5-225DA4B37B9E}" type="parTrans" cxnId="{34D28372-50FE-40FA-8ACB-369486C9CCA1}">
      <dgm:prSet/>
      <dgm:spPr/>
      <dgm:t>
        <a:bodyPr/>
        <a:lstStyle/>
        <a:p>
          <a:pPr algn="r"/>
          <a:endParaRPr lang="en-US"/>
        </a:p>
      </dgm:t>
    </dgm:pt>
    <dgm:pt modelId="{C42DBBC0-0AAB-40C0-B663-27BF75184865}" type="sibTrans" cxnId="{34D28372-50FE-40FA-8ACB-369486C9CCA1}">
      <dgm:prSet/>
      <dgm:spPr/>
      <dgm:t>
        <a:bodyPr/>
        <a:lstStyle/>
        <a:p>
          <a:pPr algn="r"/>
          <a:endParaRPr lang="en-US"/>
        </a:p>
      </dgm:t>
    </dgm:pt>
    <dgm:pt modelId="{3454FDF8-5B97-447B-8237-0BD8D2DD0CCD}">
      <dgm:prSet custT="1">
        <dgm:style>
          <a:lnRef idx="2">
            <a:schemeClr val="accent4"/>
          </a:lnRef>
          <a:fillRef idx="1">
            <a:schemeClr val="lt1"/>
          </a:fillRef>
          <a:effectRef idx="0">
            <a:schemeClr val="accent4"/>
          </a:effectRef>
          <a:fontRef idx="minor">
            <a:schemeClr val="dk1"/>
          </a:fontRef>
        </dgm:style>
      </dgm:prSet>
      <dgm:spPr>
        <a:solidFill>
          <a:schemeClr val="accent1"/>
        </a:solidFill>
      </dgm:spPr>
      <dgm:t>
        <a:bodyPr/>
        <a:lstStyle/>
        <a:p>
          <a:pPr algn="r" rtl="0"/>
          <a:r>
            <a:rPr lang="en-US" sz="2000" dirty="0" smtClean="0">
              <a:solidFill>
                <a:schemeClr val="bg1">
                  <a:lumMod val="95000"/>
                </a:schemeClr>
              </a:solidFill>
            </a:rPr>
            <a:t>Purchase exams or a site license </a:t>
          </a:r>
          <a:endParaRPr lang="en-US" sz="2000" dirty="0">
            <a:solidFill>
              <a:schemeClr val="bg1">
                <a:lumMod val="95000"/>
              </a:schemeClr>
            </a:solidFill>
          </a:endParaRPr>
        </a:p>
      </dgm:t>
    </dgm:pt>
    <dgm:pt modelId="{7F746B74-DE7E-4C9D-A916-F20EB98910BD}" type="parTrans" cxnId="{30051D0B-7FAF-4BDF-8ADA-36CC24E467B8}">
      <dgm:prSet/>
      <dgm:spPr/>
      <dgm:t>
        <a:bodyPr/>
        <a:lstStyle/>
        <a:p>
          <a:pPr algn="r"/>
          <a:endParaRPr lang="en-US"/>
        </a:p>
      </dgm:t>
    </dgm:pt>
    <dgm:pt modelId="{439C7BA5-6C5B-4ACE-BBE6-5500ACA7ADDF}" type="sibTrans" cxnId="{30051D0B-7FAF-4BDF-8ADA-36CC24E467B8}">
      <dgm:prSet/>
      <dgm:spPr/>
      <dgm:t>
        <a:bodyPr/>
        <a:lstStyle/>
        <a:p>
          <a:pPr algn="r"/>
          <a:endParaRPr lang="en-US"/>
        </a:p>
      </dgm:t>
    </dgm:pt>
    <dgm:pt modelId="{B44F0B3D-3E50-44F0-B814-B9D88DC368A5}">
      <dgm:prSet custT="1">
        <dgm:style>
          <a:lnRef idx="2">
            <a:schemeClr val="accent4"/>
          </a:lnRef>
          <a:fillRef idx="1">
            <a:schemeClr val="lt1"/>
          </a:fillRef>
          <a:effectRef idx="0">
            <a:schemeClr val="accent4"/>
          </a:effectRef>
          <a:fontRef idx="minor">
            <a:schemeClr val="dk1"/>
          </a:fontRef>
        </dgm:style>
      </dgm:prSet>
      <dgm:spPr>
        <a:solidFill>
          <a:schemeClr val="accent1"/>
        </a:solidFill>
      </dgm:spPr>
      <dgm:t>
        <a:bodyPr/>
        <a:lstStyle/>
        <a:p>
          <a:pPr algn="r" rtl="0"/>
          <a:r>
            <a:rPr lang="en-US" sz="2000" dirty="0" smtClean="0">
              <a:solidFill>
                <a:schemeClr val="bg1">
                  <a:lumMod val="95000"/>
                </a:schemeClr>
              </a:solidFill>
            </a:rPr>
            <a:t>Certify your  teachers  </a:t>
          </a:r>
          <a:endParaRPr lang="en-US" sz="2000" dirty="0">
            <a:solidFill>
              <a:schemeClr val="bg1">
                <a:lumMod val="95000"/>
              </a:schemeClr>
            </a:solidFill>
          </a:endParaRPr>
        </a:p>
      </dgm:t>
    </dgm:pt>
    <dgm:pt modelId="{0CC58057-D45A-4181-BB2D-2618E2643D8E}" type="parTrans" cxnId="{754F3F3E-0F8B-42CC-83BA-923112CCDCEC}">
      <dgm:prSet/>
      <dgm:spPr/>
      <dgm:t>
        <a:bodyPr/>
        <a:lstStyle/>
        <a:p>
          <a:pPr algn="r"/>
          <a:endParaRPr lang="en-US"/>
        </a:p>
      </dgm:t>
    </dgm:pt>
    <dgm:pt modelId="{A38644EA-834C-4E1A-99D5-D7C0B0EFB6B6}" type="sibTrans" cxnId="{754F3F3E-0F8B-42CC-83BA-923112CCDCEC}">
      <dgm:prSet/>
      <dgm:spPr/>
      <dgm:t>
        <a:bodyPr/>
        <a:lstStyle/>
        <a:p>
          <a:pPr algn="r"/>
          <a:endParaRPr lang="en-US"/>
        </a:p>
      </dgm:t>
    </dgm:pt>
    <dgm:pt modelId="{B30C0E29-22AB-4FCE-B0A5-B002A63AFD2F}" type="pres">
      <dgm:prSet presAssocID="{FFA04A28-5B46-48A8-9F62-F7455608F275}" presName="Name0" presStyleCnt="0">
        <dgm:presLayoutVars>
          <dgm:chMax val="7"/>
          <dgm:chPref val="7"/>
          <dgm:dir val="rev"/>
        </dgm:presLayoutVars>
      </dgm:prSet>
      <dgm:spPr/>
      <dgm:t>
        <a:bodyPr/>
        <a:lstStyle/>
        <a:p>
          <a:endParaRPr lang="en-US"/>
        </a:p>
      </dgm:t>
    </dgm:pt>
    <dgm:pt modelId="{36CD3FDA-A22D-4EE2-AE2E-73B980AEC636}" type="pres">
      <dgm:prSet presAssocID="{FFA04A28-5B46-48A8-9F62-F7455608F275}" presName="Name1" presStyleCnt="0"/>
      <dgm:spPr/>
    </dgm:pt>
    <dgm:pt modelId="{EDB2C501-C2F6-43DB-9F98-446CC3A8446C}" type="pres">
      <dgm:prSet presAssocID="{FFA04A28-5B46-48A8-9F62-F7455608F275}" presName="cycle" presStyleCnt="0"/>
      <dgm:spPr/>
    </dgm:pt>
    <dgm:pt modelId="{FEAE390D-D7AE-432E-A9A3-AE3989EAF5B7}" type="pres">
      <dgm:prSet presAssocID="{FFA04A28-5B46-48A8-9F62-F7455608F275}" presName="srcNode" presStyleLbl="node1" presStyleIdx="0" presStyleCnt="5"/>
      <dgm:spPr/>
    </dgm:pt>
    <dgm:pt modelId="{05023CC0-BA26-40E7-BBD8-C6BE8807590B}" type="pres">
      <dgm:prSet presAssocID="{FFA04A28-5B46-48A8-9F62-F7455608F275}" presName="conn" presStyleLbl="parChTrans1D2" presStyleIdx="0" presStyleCnt="1"/>
      <dgm:spPr/>
      <dgm:t>
        <a:bodyPr/>
        <a:lstStyle/>
        <a:p>
          <a:endParaRPr lang="en-US"/>
        </a:p>
      </dgm:t>
    </dgm:pt>
    <dgm:pt modelId="{320DD68E-F3D4-4E8F-97B1-357B9D775DEF}" type="pres">
      <dgm:prSet presAssocID="{FFA04A28-5B46-48A8-9F62-F7455608F275}" presName="extraNode" presStyleLbl="node1" presStyleIdx="0" presStyleCnt="5"/>
      <dgm:spPr/>
    </dgm:pt>
    <dgm:pt modelId="{B7B6D528-13F5-4F29-9A89-28D4474E9E30}" type="pres">
      <dgm:prSet presAssocID="{FFA04A28-5B46-48A8-9F62-F7455608F275}" presName="dstNode" presStyleLbl="node1" presStyleIdx="0" presStyleCnt="5"/>
      <dgm:spPr/>
    </dgm:pt>
    <dgm:pt modelId="{507BF2D5-11DE-44B8-BA8F-64407FC41B82}" type="pres">
      <dgm:prSet presAssocID="{17882483-4033-4DF4-AB55-DE088B67BA2D}" presName="text_1" presStyleLbl="node1" presStyleIdx="0" presStyleCnt="5">
        <dgm:presLayoutVars>
          <dgm:bulletEnabled val="1"/>
        </dgm:presLayoutVars>
      </dgm:prSet>
      <dgm:spPr/>
      <dgm:t>
        <a:bodyPr/>
        <a:lstStyle/>
        <a:p>
          <a:endParaRPr lang="en-US"/>
        </a:p>
      </dgm:t>
    </dgm:pt>
    <dgm:pt modelId="{76B3C1B1-D79A-4C6E-9853-D1DE7EE78091}" type="pres">
      <dgm:prSet presAssocID="{17882483-4033-4DF4-AB55-DE088B67BA2D}" presName="accent_1" presStyleCnt="0"/>
      <dgm:spPr/>
    </dgm:pt>
    <dgm:pt modelId="{FBAB64C2-FFAA-48BB-BAAC-CBDDF5965CB4}" type="pres">
      <dgm:prSet presAssocID="{17882483-4033-4DF4-AB55-DE088B67BA2D}" presName="accentRepeatNode" presStyleLbl="solidFgAcc1" presStyleIdx="0" presStyleCnt="5">
        <dgm:style>
          <a:lnRef idx="2">
            <a:schemeClr val="accent4"/>
          </a:lnRef>
          <a:fillRef idx="1">
            <a:schemeClr val="lt1"/>
          </a:fillRef>
          <a:effectRef idx="0">
            <a:schemeClr val="accent4"/>
          </a:effectRef>
          <a:fontRef idx="minor">
            <a:schemeClr val="dk1"/>
          </a:fontRef>
        </dgm:style>
      </dgm:prSet>
      <dgm:spPr>
        <a:blipFill dpi="0" rotWithShape="0">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t>
        <a:bodyPr/>
        <a:lstStyle/>
        <a:p>
          <a:endParaRPr lang="en-US"/>
        </a:p>
      </dgm:t>
    </dgm:pt>
    <dgm:pt modelId="{9A0202FF-5C15-4341-9943-202FF39C1CA4}" type="pres">
      <dgm:prSet presAssocID="{9BE0326C-B7B0-4A6C-BE53-44060EF54E08}" presName="text_2" presStyleLbl="node1" presStyleIdx="1" presStyleCnt="5">
        <dgm:presLayoutVars>
          <dgm:bulletEnabled val="1"/>
        </dgm:presLayoutVars>
      </dgm:prSet>
      <dgm:spPr/>
      <dgm:t>
        <a:bodyPr/>
        <a:lstStyle/>
        <a:p>
          <a:endParaRPr lang="en-US"/>
        </a:p>
      </dgm:t>
    </dgm:pt>
    <dgm:pt modelId="{502F21A0-CA5D-4AB0-BE61-FB3FCEBB7778}" type="pres">
      <dgm:prSet presAssocID="{9BE0326C-B7B0-4A6C-BE53-44060EF54E08}" presName="accent_2" presStyleCnt="0"/>
      <dgm:spPr/>
    </dgm:pt>
    <dgm:pt modelId="{745FDF32-D114-4CA9-8FFF-36C243EA969C}" type="pres">
      <dgm:prSet presAssocID="{9BE0326C-B7B0-4A6C-BE53-44060EF54E08}" presName="accentRepeatNode" presStyleLbl="solidFgAcc1" presStyleIdx="1" presStyleCnt="5">
        <dgm:style>
          <a:lnRef idx="2">
            <a:schemeClr val="accent4"/>
          </a:lnRef>
          <a:fillRef idx="1">
            <a:schemeClr val="lt1"/>
          </a:fillRef>
          <a:effectRef idx="0">
            <a:schemeClr val="accent4"/>
          </a:effectRef>
          <a:fontRef idx="minor">
            <a:schemeClr val="dk1"/>
          </a:fontRef>
        </dgm:style>
      </dgm:prSet>
      <dgm:spPr>
        <a:blipFill dpi="0" rotWithShape="0">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pt>
    <dgm:pt modelId="{F118B62A-7E5C-44C9-AD0B-F663FB5AC213}" type="pres">
      <dgm:prSet presAssocID="{D1AB2C5F-7619-4462-A66C-B8ADE1B51B49}" presName="text_3" presStyleLbl="node1" presStyleIdx="2" presStyleCnt="5">
        <dgm:presLayoutVars>
          <dgm:bulletEnabled val="1"/>
        </dgm:presLayoutVars>
      </dgm:prSet>
      <dgm:spPr/>
      <dgm:t>
        <a:bodyPr/>
        <a:lstStyle/>
        <a:p>
          <a:endParaRPr lang="en-US"/>
        </a:p>
      </dgm:t>
    </dgm:pt>
    <dgm:pt modelId="{712229BD-F365-4C9E-AE6F-F75628EB90D6}" type="pres">
      <dgm:prSet presAssocID="{D1AB2C5F-7619-4462-A66C-B8ADE1B51B49}" presName="accent_3" presStyleCnt="0"/>
      <dgm:spPr/>
    </dgm:pt>
    <dgm:pt modelId="{7AB35924-5E4A-424D-8153-015FBE4E1389}" type="pres">
      <dgm:prSet presAssocID="{D1AB2C5F-7619-4462-A66C-B8ADE1B51B49}" presName="accentRepeatNode" presStyleLbl="solidFgAcc1" presStyleIdx="2" presStyleCnt="5">
        <dgm:style>
          <a:lnRef idx="2">
            <a:schemeClr val="accent4"/>
          </a:lnRef>
          <a:fillRef idx="1">
            <a:schemeClr val="lt1"/>
          </a:fillRef>
          <a:effectRef idx="0">
            <a:schemeClr val="accent4"/>
          </a:effectRef>
          <a:fontRef idx="minor">
            <a:schemeClr val="dk1"/>
          </a:fontRef>
        </dgm:style>
      </dgm:prSet>
      <dgm:spPr>
        <a:blipFill dpi="0" rotWithShape="0">
          <a:blip xmlns:r="http://schemas.openxmlformats.org/officeDocument/2006/relationships" r:embed="rId3">
            <a:extLst>
              <a:ext uri="{28A0092B-C50C-407E-A947-70E740481C1C}">
                <a14:useLocalDpi xmlns:a14="http://schemas.microsoft.com/office/drawing/2010/main" val="0"/>
              </a:ext>
            </a:extLst>
          </a:blip>
          <a:srcRect/>
          <a:stretch>
            <a:fillRect/>
          </a:stretch>
        </a:blipFill>
      </dgm:spPr>
    </dgm:pt>
    <dgm:pt modelId="{97039C6C-F8B8-4FD3-86DE-721195F61172}" type="pres">
      <dgm:prSet presAssocID="{3454FDF8-5B97-447B-8237-0BD8D2DD0CCD}" presName="text_4" presStyleLbl="node1" presStyleIdx="3" presStyleCnt="5">
        <dgm:presLayoutVars>
          <dgm:bulletEnabled val="1"/>
        </dgm:presLayoutVars>
      </dgm:prSet>
      <dgm:spPr/>
      <dgm:t>
        <a:bodyPr/>
        <a:lstStyle/>
        <a:p>
          <a:endParaRPr lang="en-US"/>
        </a:p>
      </dgm:t>
    </dgm:pt>
    <dgm:pt modelId="{3AB0AFAB-23B4-4BCD-8C5B-5BDB071EE593}" type="pres">
      <dgm:prSet presAssocID="{3454FDF8-5B97-447B-8237-0BD8D2DD0CCD}" presName="accent_4" presStyleCnt="0"/>
      <dgm:spPr/>
    </dgm:pt>
    <dgm:pt modelId="{05AE23F2-F0E9-4525-A6F2-1DA54220767D}" type="pres">
      <dgm:prSet presAssocID="{3454FDF8-5B97-447B-8237-0BD8D2DD0CCD}" presName="accentRepeatNode" presStyleLbl="solidFgAcc1" presStyleIdx="3" presStyleCnt="5">
        <dgm:style>
          <a:lnRef idx="2">
            <a:schemeClr val="accent4"/>
          </a:lnRef>
          <a:fillRef idx="1">
            <a:schemeClr val="lt1"/>
          </a:fillRef>
          <a:effectRef idx="0">
            <a:schemeClr val="accent4"/>
          </a:effectRef>
          <a:fontRef idx="minor">
            <a:schemeClr val="dk1"/>
          </a:fontRef>
        </dgm:style>
      </dgm:prSet>
      <dgm:spPr>
        <a:blipFill dpi="0" rotWithShape="0">
          <a:blip xmlns:r="http://schemas.openxmlformats.org/officeDocument/2006/relationships" r:embed="rId4">
            <a:extLst>
              <a:ext uri="{28A0092B-C50C-407E-A947-70E740481C1C}">
                <a14:useLocalDpi xmlns:a14="http://schemas.microsoft.com/office/drawing/2010/main" val="0"/>
              </a:ext>
            </a:extLst>
          </a:blip>
          <a:srcRect/>
          <a:stretch>
            <a:fillRect/>
          </a:stretch>
        </a:blipFill>
      </dgm:spPr>
    </dgm:pt>
    <dgm:pt modelId="{0421280A-F470-425F-9DC2-5D0F2F8D2E26}" type="pres">
      <dgm:prSet presAssocID="{B44F0B3D-3E50-44F0-B814-B9D88DC368A5}" presName="text_5" presStyleLbl="node1" presStyleIdx="4" presStyleCnt="5">
        <dgm:presLayoutVars>
          <dgm:bulletEnabled val="1"/>
        </dgm:presLayoutVars>
      </dgm:prSet>
      <dgm:spPr/>
      <dgm:t>
        <a:bodyPr/>
        <a:lstStyle/>
        <a:p>
          <a:endParaRPr lang="en-US"/>
        </a:p>
      </dgm:t>
    </dgm:pt>
    <dgm:pt modelId="{98C1215C-843B-43FC-B3C7-8E7F90CD13A1}" type="pres">
      <dgm:prSet presAssocID="{B44F0B3D-3E50-44F0-B814-B9D88DC368A5}" presName="accent_5" presStyleCnt="0"/>
      <dgm:spPr/>
    </dgm:pt>
    <dgm:pt modelId="{56583FFC-7916-4784-957C-F60A198D605E}" type="pres">
      <dgm:prSet presAssocID="{B44F0B3D-3E50-44F0-B814-B9D88DC368A5}" presName="accentRepeatNode" presStyleLbl="solidFgAcc1" presStyleIdx="4" presStyleCnt="5">
        <dgm:style>
          <a:lnRef idx="2">
            <a:schemeClr val="accent4"/>
          </a:lnRef>
          <a:fillRef idx="1">
            <a:schemeClr val="lt1"/>
          </a:fillRef>
          <a:effectRef idx="0">
            <a:schemeClr val="accent4"/>
          </a:effectRef>
          <a:fontRef idx="minor">
            <a:schemeClr val="dk1"/>
          </a:fontRef>
        </dgm:style>
      </dgm:prSet>
      <dgm:spPr>
        <a:blipFill dpi="0" rotWithShape="0">
          <a:blip xmlns:r="http://schemas.openxmlformats.org/officeDocument/2006/relationships" r:embed="rId5">
            <a:extLst>
              <a:ext uri="{28A0092B-C50C-407E-A947-70E740481C1C}">
                <a14:useLocalDpi xmlns:a14="http://schemas.microsoft.com/office/drawing/2010/main" val="0"/>
              </a:ext>
            </a:extLst>
          </a:blip>
          <a:srcRect/>
          <a:stretch>
            <a:fillRect/>
          </a:stretch>
        </a:blipFill>
      </dgm:spPr>
    </dgm:pt>
  </dgm:ptLst>
  <dgm:cxnLst>
    <dgm:cxn modelId="{5041FBED-B5C2-4263-A21A-FC4FE015D9E8}" type="presOf" srcId="{3454FDF8-5B97-447B-8237-0BD8D2DD0CCD}" destId="{97039C6C-F8B8-4FD3-86DE-721195F61172}" srcOrd="0" destOrd="0" presId="urn:microsoft.com/office/officeart/2008/layout/VerticalCurvedList"/>
    <dgm:cxn modelId="{3BD32483-ACEC-4BEF-B333-34BDE5609F4B}" srcId="{FFA04A28-5B46-48A8-9F62-F7455608F275}" destId="{17882483-4033-4DF4-AB55-DE088B67BA2D}" srcOrd="0" destOrd="0" parTransId="{14888C2A-127F-4D2E-9A6A-E194174A2894}" sibTransId="{2D2E5A54-484E-4438-B390-0903611572A1}"/>
    <dgm:cxn modelId="{754F3F3E-0F8B-42CC-83BA-923112CCDCEC}" srcId="{FFA04A28-5B46-48A8-9F62-F7455608F275}" destId="{B44F0B3D-3E50-44F0-B814-B9D88DC368A5}" srcOrd="4" destOrd="0" parTransId="{0CC58057-D45A-4181-BB2D-2618E2643D8E}" sibTransId="{A38644EA-834C-4E1A-99D5-D7C0B0EFB6B6}"/>
    <dgm:cxn modelId="{33ED11C5-3722-4760-9AF5-26811D5C9700}" type="presOf" srcId="{17882483-4033-4DF4-AB55-DE088B67BA2D}" destId="{507BF2D5-11DE-44B8-BA8F-64407FC41B82}" srcOrd="0" destOrd="0" presId="urn:microsoft.com/office/officeart/2008/layout/VerticalCurvedList"/>
    <dgm:cxn modelId="{E2504BC1-A47B-4862-9C8D-BB6294203F2F}" type="presOf" srcId="{B44F0B3D-3E50-44F0-B814-B9D88DC368A5}" destId="{0421280A-F470-425F-9DC2-5D0F2F8D2E26}" srcOrd="0" destOrd="0" presId="urn:microsoft.com/office/officeart/2008/layout/VerticalCurvedList"/>
    <dgm:cxn modelId="{34D28372-50FE-40FA-8ACB-369486C9CCA1}" srcId="{FFA04A28-5B46-48A8-9F62-F7455608F275}" destId="{D1AB2C5F-7619-4462-A66C-B8ADE1B51B49}" srcOrd="2" destOrd="0" parTransId="{B245D152-4C01-42BD-B7A5-225DA4B37B9E}" sibTransId="{C42DBBC0-0AAB-40C0-B663-27BF75184865}"/>
    <dgm:cxn modelId="{30051D0B-7FAF-4BDF-8ADA-36CC24E467B8}" srcId="{FFA04A28-5B46-48A8-9F62-F7455608F275}" destId="{3454FDF8-5B97-447B-8237-0BD8D2DD0CCD}" srcOrd="3" destOrd="0" parTransId="{7F746B74-DE7E-4C9D-A916-F20EB98910BD}" sibTransId="{439C7BA5-6C5B-4ACE-BBE6-5500ACA7ADDF}"/>
    <dgm:cxn modelId="{AE8EA165-9B13-42E8-9D25-8B48FA58B8C6}" type="presOf" srcId="{D1AB2C5F-7619-4462-A66C-B8ADE1B51B49}" destId="{F118B62A-7E5C-44C9-AD0B-F663FB5AC213}" srcOrd="0" destOrd="0" presId="urn:microsoft.com/office/officeart/2008/layout/VerticalCurvedList"/>
    <dgm:cxn modelId="{5EC4F91A-7C3C-43B3-A127-BBB0AA57C79B}" type="presOf" srcId="{FFA04A28-5B46-48A8-9F62-F7455608F275}" destId="{B30C0E29-22AB-4FCE-B0A5-B002A63AFD2F}" srcOrd="0" destOrd="0" presId="urn:microsoft.com/office/officeart/2008/layout/VerticalCurvedList"/>
    <dgm:cxn modelId="{0DDDBF17-27B2-461A-BBEE-4BE381F87F8A}" srcId="{FFA04A28-5B46-48A8-9F62-F7455608F275}" destId="{9BE0326C-B7B0-4A6C-BE53-44060EF54E08}" srcOrd="1" destOrd="0" parTransId="{780471B0-BA6F-47E2-9796-65539F2A2EBC}" sibTransId="{4FC54F59-3F6B-4F7E-A302-E968F42F6920}"/>
    <dgm:cxn modelId="{B537423F-FACF-4504-855D-5BB0059F49C6}" type="presOf" srcId="{9BE0326C-B7B0-4A6C-BE53-44060EF54E08}" destId="{9A0202FF-5C15-4341-9943-202FF39C1CA4}" srcOrd="0" destOrd="0" presId="urn:microsoft.com/office/officeart/2008/layout/VerticalCurvedList"/>
    <dgm:cxn modelId="{5BB26C8D-B5BE-478C-ADAA-204F1405E04A}" type="presOf" srcId="{2D2E5A54-484E-4438-B390-0903611572A1}" destId="{05023CC0-BA26-40E7-BBD8-C6BE8807590B}" srcOrd="0" destOrd="0" presId="urn:microsoft.com/office/officeart/2008/layout/VerticalCurvedList"/>
    <dgm:cxn modelId="{F8AC16BD-A588-4BE9-AA6D-AE25FBCA16F5}" type="presParOf" srcId="{B30C0E29-22AB-4FCE-B0A5-B002A63AFD2F}" destId="{36CD3FDA-A22D-4EE2-AE2E-73B980AEC636}" srcOrd="0" destOrd="0" presId="urn:microsoft.com/office/officeart/2008/layout/VerticalCurvedList"/>
    <dgm:cxn modelId="{F7A36E57-1913-4B42-8968-1F676C8893B9}" type="presParOf" srcId="{36CD3FDA-A22D-4EE2-AE2E-73B980AEC636}" destId="{EDB2C501-C2F6-43DB-9F98-446CC3A8446C}" srcOrd="0" destOrd="0" presId="urn:microsoft.com/office/officeart/2008/layout/VerticalCurvedList"/>
    <dgm:cxn modelId="{7E2AE192-B2F9-4139-9A42-732B97D16D0D}" type="presParOf" srcId="{EDB2C501-C2F6-43DB-9F98-446CC3A8446C}" destId="{FEAE390D-D7AE-432E-A9A3-AE3989EAF5B7}" srcOrd="0" destOrd="0" presId="urn:microsoft.com/office/officeart/2008/layout/VerticalCurvedList"/>
    <dgm:cxn modelId="{F529296D-6234-4B48-8BBE-4008C49615E4}" type="presParOf" srcId="{EDB2C501-C2F6-43DB-9F98-446CC3A8446C}" destId="{05023CC0-BA26-40E7-BBD8-C6BE8807590B}" srcOrd="1" destOrd="0" presId="urn:microsoft.com/office/officeart/2008/layout/VerticalCurvedList"/>
    <dgm:cxn modelId="{372DE4E6-4ED2-4B63-AF8E-47536F334DEB}" type="presParOf" srcId="{EDB2C501-C2F6-43DB-9F98-446CC3A8446C}" destId="{320DD68E-F3D4-4E8F-97B1-357B9D775DEF}" srcOrd="2" destOrd="0" presId="urn:microsoft.com/office/officeart/2008/layout/VerticalCurvedList"/>
    <dgm:cxn modelId="{04A00363-2FC7-45D8-89E4-871BFC924DD6}" type="presParOf" srcId="{EDB2C501-C2F6-43DB-9F98-446CC3A8446C}" destId="{B7B6D528-13F5-4F29-9A89-28D4474E9E30}" srcOrd="3" destOrd="0" presId="urn:microsoft.com/office/officeart/2008/layout/VerticalCurvedList"/>
    <dgm:cxn modelId="{62F938AE-7503-4495-B074-D365EB6166C3}" type="presParOf" srcId="{36CD3FDA-A22D-4EE2-AE2E-73B980AEC636}" destId="{507BF2D5-11DE-44B8-BA8F-64407FC41B82}" srcOrd="1" destOrd="0" presId="urn:microsoft.com/office/officeart/2008/layout/VerticalCurvedList"/>
    <dgm:cxn modelId="{799A4F89-AE71-4ED3-94C1-1C049DDFF8EE}" type="presParOf" srcId="{36CD3FDA-A22D-4EE2-AE2E-73B980AEC636}" destId="{76B3C1B1-D79A-4C6E-9853-D1DE7EE78091}" srcOrd="2" destOrd="0" presId="urn:microsoft.com/office/officeart/2008/layout/VerticalCurvedList"/>
    <dgm:cxn modelId="{1E55D579-234E-458B-94AD-32954D07B823}" type="presParOf" srcId="{76B3C1B1-D79A-4C6E-9853-D1DE7EE78091}" destId="{FBAB64C2-FFAA-48BB-BAAC-CBDDF5965CB4}" srcOrd="0" destOrd="0" presId="urn:microsoft.com/office/officeart/2008/layout/VerticalCurvedList"/>
    <dgm:cxn modelId="{239D8F77-2F0D-4E34-905B-AF45A7BDECD2}" type="presParOf" srcId="{36CD3FDA-A22D-4EE2-AE2E-73B980AEC636}" destId="{9A0202FF-5C15-4341-9943-202FF39C1CA4}" srcOrd="3" destOrd="0" presId="urn:microsoft.com/office/officeart/2008/layout/VerticalCurvedList"/>
    <dgm:cxn modelId="{34D8ED99-772A-41CF-BF0E-470CB5044CEF}" type="presParOf" srcId="{36CD3FDA-A22D-4EE2-AE2E-73B980AEC636}" destId="{502F21A0-CA5D-4AB0-BE61-FB3FCEBB7778}" srcOrd="4" destOrd="0" presId="urn:microsoft.com/office/officeart/2008/layout/VerticalCurvedList"/>
    <dgm:cxn modelId="{12EB2318-67AE-45DF-ABD5-D03AB80D5AC8}" type="presParOf" srcId="{502F21A0-CA5D-4AB0-BE61-FB3FCEBB7778}" destId="{745FDF32-D114-4CA9-8FFF-36C243EA969C}" srcOrd="0" destOrd="0" presId="urn:microsoft.com/office/officeart/2008/layout/VerticalCurvedList"/>
    <dgm:cxn modelId="{F10310E2-A90F-4E76-9CBE-EB08D80EC868}" type="presParOf" srcId="{36CD3FDA-A22D-4EE2-AE2E-73B980AEC636}" destId="{F118B62A-7E5C-44C9-AD0B-F663FB5AC213}" srcOrd="5" destOrd="0" presId="urn:microsoft.com/office/officeart/2008/layout/VerticalCurvedList"/>
    <dgm:cxn modelId="{6453D692-8833-448E-AD8A-B9086B74EEFF}" type="presParOf" srcId="{36CD3FDA-A22D-4EE2-AE2E-73B980AEC636}" destId="{712229BD-F365-4C9E-AE6F-F75628EB90D6}" srcOrd="6" destOrd="0" presId="urn:microsoft.com/office/officeart/2008/layout/VerticalCurvedList"/>
    <dgm:cxn modelId="{1763CC11-9728-4E1E-A9F1-7505639F9DA5}" type="presParOf" srcId="{712229BD-F365-4C9E-AE6F-F75628EB90D6}" destId="{7AB35924-5E4A-424D-8153-015FBE4E1389}" srcOrd="0" destOrd="0" presId="urn:microsoft.com/office/officeart/2008/layout/VerticalCurvedList"/>
    <dgm:cxn modelId="{3AC97EE3-5444-45F0-BB8C-2237F98AA3D1}" type="presParOf" srcId="{36CD3FDA-A22D-4EE2-AE2E-73B980AEC636}" destId="{97039C6C-F8B8-4FD3-86DE-721195F61172}" srcOrd="7" destOrd="0" presId="urn:microsoft.com/office/officeart/2008/layout/VerticalCurvedList"/>
    <dgm:cxn modelId="{C1FE15AF-783F-4D99-A422-66E562CAD009}" type="presParOf" srcId="{36CD3FDA-A22D-4EE2-AE2E-73B980AEC636}" destId="{3AB0AFAB-23B4-4BCD-8C5B-5BDB071EE593}" srcOrd="8" destOrd="0" presId="urn:microsoft.com/office/officeart/2008/layout/VerticalCurvedList"/>
    <dgm:cxn modelId="{98BCBB73-1F01-4EC2-9FC3-D626D3F261BC}" type="presParOf" srcId="{3AB0AFAB-23B4-4BCD-8C5B-5BDB071EE593}" destId="{05AE23F2-F0E9-4525-A6F2-1DA54220767D}" srcOrd="0" destOrd="0" presId="urn:microsoft.com/office/officeart/2008/layout/VerticalCurvedList"/>
    <dgm:cxn modelId="{EE5669F7-16B1-4073-90DC-54C099F764CF}" type="presParOf" srcId="{36CD3FDA-A22D-4EE2-AE2E-73B980AEC636}" destId="{0421280A-F470-425F-9DC2-5D0F2F8D2E26}" srcOrd="9" destOrd="0" presId="urn:microsoft.com/office/officeart/2008/layout/VerticalCurvedList"/>
    <dgm:cxn modelId="{B942723D-62F8-442F-A9C5-FDBD6EA58D1A}" type="presParOf" srcId="{36CD3FDA-A22D-4EE2-AE2E-73B980AEC636}" destId="{98C1215C-843B-43FC-B3C7-8E7F90CD13A1}" srcOrd="10" destOrd="0" presId="urn:microsoft.com/office/officeart/2008/layout/VerticalCurvedList"/>
    <dgm:cxn modelId="{0B34F6AC-C0EA-47D3-9F52-7B13EE60C5D6}" type="presParOf" srcId="{98C1215C-843B-43FC-B3C7-8E7F90CD13A1}" destId="{56583FFC-7916-4784-957C-F60A198D605E}"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023CC0-BA26-40E7-BBD8-C6BE8807590B}">
      <dsp:nvSpPr>
        <dsp:cNvPr id="0" name=""/>
        <dsp:cNvSpPr/>
      </dsp:nvSpPr>
      <dsp:spPr>
        <a:xfrm>
          <a:off x="4209443" y="-749366"/>
          <a:ext cx="5824122" cy="5824122"/>
        </a:xfrm>
        <a:prstGeom prst="blockArc">
          <a:avLst>
            <a:gd name="adj1" fmla="val 8100000"/>
            <a:gd name="adj2" fmla="val 13500000"/>
            <a:gd name="adj3" fmla="val 371"/>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07BF2D5-11DE-44B8-BA8F-64407FC41B82}">
      <dsp:nvSpPr>
        <dsp:cNvPr id="0" name=""/>
        <dsp:cNvSpPr/>
      </dsp:nvSpPr>
      <dsp:spPr>
        <a:xfrm>
          <a:off x="59314" y="270250"/>
          <a:ext cx="4675492" cy="540846"/>
        </a:xfrm>
        <a:prstGeom prst="rect">
          <a:avLst/>
        </a:prstGeom>
        <a:solidFill>
          <a:schemeClr val="accent1"/>
        </a:solid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0800" tIns="50800" rIns="429297" bIns="50800" numCol="1" spcCol="1270" anchor="ctr" anchorCtr="0">
          <a:noAutofit/>
        </a:bodyPr>
        <a:lstStyle/>
        <a:p>
          <a:pPr lvl="0" algn="r" defTabSz="889000" rtl="0">
            <a:lnSpc>
              <a:spcPct val="90000"/>
            </a:lnSpc>
            <a:spcBef>
              <a:spcPct val="0"/>
            </a:spcBef>
            <a:spcAft>
              <a:spcPct val="35000"/>
            </a:spcAft>
          </a:pPr>
          <a:r>
            <a:rPr lang="en-US" sz="2000" kern="1200" dirty="0" smtClean="0">
              <a:solidFill>
                <a:schemeClr val="bg1">
                  <a:lumMod val="95000"/>
                </a:schemeClr>
              </a:solidFill>
            </a:rPr>
            <a:t>Register an Authorized Testing Center  </a:t>
          </a:r>
          <a:endParaRPr lang="en-US" sz="2000" kern="1200" dirty="0">
            <a:solidFill>
              <a:schemeClr val="bg1">
                <a:lumMod val="95000"/>
              </a:schemeClr>
            </a:solidFill>
          </a:endParaRPr>
        </a:p>
      </dsp:txBody>
      <dsp:txXfrm>
        <a:off x="59314" y="270250"/>
        <a:ext cx="4675492" cy="540846"/>
      </dsp:txXfrm>
    </dsp:sp>
    <dsp:sp modelId="{FBAB64C2-FFAA-48BB-BAAC-CBDDF5965CB4}">
      <dsp:nvSpPr>
        <dsp:cNvPr id="0" name=""/>
        <dsp:cNvSpPr/>
      </dsp:nvSpPr>
      <dsp:spPr>
        <a:xfrm>
          <a:off x="4396778" y="202644"/>
          <a:ext cx="676058" cy="676058"/>
        </a:xfrm>
        <a:prstGeom prst="ellipse">
          <a:avLst/>
        </a:prstGeom>
        <a:blipFill dpi="0" rotWithShape="0">
          <a:blip xmlns:r="http://schemas.openxmlformats.org/officeDocument/2006/relationships" r:embed="rId1">
            <a:extLst>
              <a:ext uri="{28A0092B-C50C-407E-A947-70E740481C1C}">
                <a14:useLocalDpi xmlns:a14="http://schemas.microsoft.com/office/drawing/2010/main" val="0"/>
              </a:ext>
            </a:extLst>
          </a:blip>
          <a:srcRect/>
          <a:stretch>
            <a:fillRect/>
          </a:stretch>
        </a:blip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sp>
    <dsp:sp modelId="{9A0202FF-5C15-4341-9943-202FF39C1CA4}">
      <dsp:nvSpPr>
        <dsp:cNvPr id="0" name=""/>
        <dsp:cNvSpPr/>
      </dsp:nvSpPr>
      <dsp:spPr>
        <a:xfrm>
          <a:off x="59314" y="1081260"/>
          <a:ext cx="4287938" cy="540846"/>
        </a:xfrm>
        <a:prstGeom prst="rect">
          <a:avLst/>
        </a:prstGeom>
        <a:solidFill>
          <a:schemeClr val="accent1"/>
        </a:solid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0800" tIns="50800" rIns="429297" bIns="50800" numCol="1" spcCol="1270" anchor="ctr" anchorCtr="0">
          <a:noAutofit/>
        </a:bodyPr>
        <a:lstStyle/>
        <a:p>
          <a:pPr lvl="0" algn="r" defTabSz="889000" rtl="0">
            <a:lnSpc>
              <a:spcPct val="90000"/>
            </a:lnSpc>
            <a:spcBef>
              <a:spcPct val="0"/>
            </a:spcBef>
            <a:spcAft>
              <a:spcPct val="35000"/>
            </a:spcAft>
          </a:pPr>
          <a:r>
            <a:rPr lang="en-US" sz="2000" kern="1200" dirty="0" smtClean="0">
              <a:solidFill>
                <a:schemeClr val="bg1">
                  <a:lumMod val="95000"/>
                </a:schemeClr>
              </a:solidFill>
            </a:rPr>
            <a:t>Acquire required desktop software  </a:t>
          </a:r>
          <a:endParaRPr lang="en-US" sz="2000" kern="1200" dirty="0">
            <a:solidFill>
              <a:schemeClr val="bg1">
                <a:lumMod val="95000"/>
              </a:schemeClr>
            </a:solidFill>
          </a:endParaRPr>
        </a:p>
      </dsp:txBody>
      <dsp:txXfrm>
        <a:off x="59314" y="1081260"/>
        <a:ext cx="4287938" cy="540846"/>
      </dsp:txXfrm>
    </dsp:sp>
    <dsp:sp modelId="{745FDF32-D114-4CA9-8FFF-36C243EA969C}">
      <dsp:nvSpPr>
        <dsp:cNvPr id="0" name=""/>
        <dsp:cNvSpPr/>
      </dsp:nvSpPr>
      <dsp:spPr>
        <a:xfrm>
          <a:off x="4009223" y="1013654"/>
          <a:ext cx="676058" cy="676058"/>
        </a:xfrm>
        <a:prstGeom prst="ellipse">
          <a:avLst/>
        </a:prstGeom>
        <a:blipFill dpi="0" rotWithShape="0">
          <a:blip xmlns:r="http://schemas.openxmlformats.org/officeDocument/2006/relationships" r:embed="rId2">
            <a:extLst>
              <a:ext uri="{28A0092B-C50C-407E-A947-70E740481C1C}">
                <a14:useLocalDpi xmlns:a14="http://schemas.microsoft.com/office/drawing/2010/main" val="0"/>
              </a:ext>
            </a:extLst>
          </a:blip>
          <a:srcRect/>
          <a:stretch>
            <a:fillRect/>
          </a:stretch>
        </a:blip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sp>
    <dsp:sp modelId="{F118B62A-7E5C-44C9-AD0B-F663FB5AC213}">
      <dsp:nvSpPr>
        <dsp:cNvPr id="0" name=""/>
        <dsp:cNvSpPr/>
      </dsp:nvSpPr>
      <dsp:spPr>
        <a:xfrm>
          <a:off x="59314" y="1892271"/>
          <a:ext cx="4168989" cy="540846"/>
        </a:xfrm>
        <a:prstGeom prst="rect">
          <a:avLst/>
        </a:prstGeom>
        <a:solidFill>
          <a:schemeClr val="accent1"/>
        </a:solid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0800" tIns="50800" rIns="429297" bIns="50800" numCol="1" spcCol="1270" anchor="ctr" anchorCtr="0">
          <a:noAutofit/>
        </a:bodyPr>
        <a:lstStyle/>
        <a:p>
          <a:pPr lvl="0" algn="r" defTabSz="889000" rtl="0">
            <a:lnSpc>
              <a:spcPct val="90000"/>
            </a:lnSpc>
            <a:spcBef>
              <a:spcPct val="0"/>
            </a:spcBef>
            <a:spcAft>
              <a:spcPct val="35000"/>
            </a:spcAft>
          </a:pPr>
          <a:r>
            <a:rPr lang="en-US" sz="2000" kern="1200" dirty="0" smtClean="0">
              <a:solidFill>
                <a:schemeClr val="bg1">
                  <a:lumMod val="95000"/>
                </a:schemeClr>
              </a:solidFill>
            </a:rPr>
            <a:t>Acquire a good textbook </a:t>
          </a:r>
          <a:endParaRPr lang="en-US" sz="2000" kern="1200" dirty="0">
            <a:solidFill>
              <a:schemeClr val="bg1">
                <a:lumMod val="95000"/>
              </a:schemeClr>
            </a:solidFill>
          </a:endParaRPr>
        </a:p>
      </dsp:txBody>
      <dsp:txXfrm>
        <a:off x="59314" y="1892271"/>
        <a:ext cx="4168989" cy="540846"/>
      </dsp:txXfrm>
    </dsp:sp>
    <dsp:sp modelId="{7AB35924-5E4A-424D-8153-015FBE4E1389}">
      <dsp:nvSpPr>
        <dsp:cNvPr id="0" name=""/>
        <dsp:cNvSpPr/>
      </dsp:nvSpPr>
      <dsp:spPr>
        <a:xfrm>
          <a:off x="3890275" y="1824665"/>
          <a:ext cx="676058" cy="676058"/>
        </a:xfrm>
        <a:prstGeom prst="ellipse">
          <a:avLst/>
        </a:prstGeom>
        <a:blipFill dpi="0" rotWithShape="0">
          <a:blip xmlns:r="http://schemas.openxmlformats.org/officeDocument/2006/relationships" r:embed="rId3">
            <a:extLst>
              <a:ext uri="{28A0092B-C50C-407E-A947-70E740481C1C}">
                <a14:useLocalDpi xmlns:a14="http://schemas.microsoft.com/office/drawing/2010/main" val="0"/>
              </a:ext>
            </a:extLst>
          </a:blip>
          <a:srcRect/>
          <a:stretch>
            <a:fillRect/>
          </a:stretch>
        </a:blip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sp>
    <dsp:sp modelId="{97039C6C-F8B8-4FD3-86DE-721195F61172}">
      <dsp:nvSpPr>
        <dsp:cNvPr id="0" name=""/>
        <dsp:cNvSpPr/>
      </dsp:nvSpPr>
      <dsp:spPr>
        <a:xfrm>
          <a:off x="59314" y="2703281"/>
          <a:ext cx="4287938" cy="540846"/>
        </a:xfrm>
        <a:prstGeom prst="rect">
          <a:avLst/>
        </a:prstGeom>
        <a:solidFill>
          <a:schemeClr val="accent1"/>
        </a:solid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0800" tIns="50800" rIns="429297" bIns="50800" numCol="1" spcCol="1270" anchor="ctr" anchorCtr="0">
          <a:noAutofit/>
        </a:bodyPr>
        <a:lstStyle/>
        <a:p>
          <a:pPr lvl="0" algn="r" defTabSz="889000" rtl="0">
            <a:lnSpc>
              <a:spcPct val="90000"/>
            </a:lnSpc>
            <a:spcBef>
              <a:spcPct val="0"/>
            </a:spcBef>
            <a:spcAft>
              <a:spcPct val="35000"/>
            </a:spcAft>
          </a:pPr>
          <a:r>
            <a:rPr lang="en-US" sz="2000" kern="1200" dirty="0" smtClean="0">
              <a:solidFill>
                <a:schemeClr val="bg1">
                  <a:lumMod val="95000"/>
                </a:schemeClr>
              </a:solidFill>
            </a:rPr>
            <a:t>Purchase exams or a site license </a:t>
          </a:r>
          <a:endParaRPr lang="en-US" sz="2000" kern="1200" dirty="0">
            <a:solidFill>
              <a:schemeClr val="bg1">
                <a:lumMod val="95000"/>
              </a:schemeClr>
            </a:solidFill>
          </a:endParaRPr>
        </a:p>
      </dsp:txBody>
      <dsp:txXfrm>
        <a:off x="59314" y="2703281"/>
        <a:ext cx="4287938" cy="540846"/>
      </dsp:txXfrm>
    </dsp:sp>
    <dsp:sp modelId="{05AE23F2-F0E9-4525-A6F2-1DA54220767D}">
      <dsp:nvSpPr>
        <dsp:cNvPr id="0" name=""/>
        <dsp:cNvSpPr/>
      </dsp:nvSpPr>
      <dsp:spPr>
        <a:xfrm>
          <a:off x="4009223" y="2635675"/>
          <a:ext cx="676058" cy="676058"/>
        </a:xfrm>
        <a:prstGeom prst="ellipse">
          <a:avLst/>
        </a:prstGeom>
        <a:blipFill dpi="0" rotWithShape="0">
          <a:blip xmlns:r="http://schemas.openxmlformats.org/officeDocument/2006/relationships" r:embed="rId4">
            <a:extLst>
              <a:ext uri="{28A0092B-C50C-407E-A947-70E740481C1C}">
                <a14:useLocalDpi xmlns:a14="http://schemas.microsoft.com/office/drawing/2010/main" val="0"/>
              </a:ext>
            </a:extLst>
          </a:blip>
          <a:srcRect/>
          <a:stretch>
            <a:fillRect/>
          </a:stretch>
        </a:blip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sp>
    <dsp:sp modelId="{0421280A-F470-425F-9DC2-5D0F2F8D2E26}">
      <dsp:nvSpPr>
        <dsp:cNvPr id="0" name=""/>
        <dsp:cNvSpPr/>
      </dsp:nvSpPr>
      <dsp:spPr>
        <a:xfrm>
          <a:off x="59314" y="3514292"/>
          <a:ext cx="4675492" cy="540846"/>
        </a:xfrm>
        <a:prstGeom prst="rect">
          <a:avLst/>
        </a:prstGeom>
        <a:solidFill>
          <a:schemeClr val="accent1"/>
        </a:solid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0800" tIns="50800" rIns="429297" bIns="50800" numCol="1" spcCol="1270" anchor="ctr" anchorCtr="0">
          <a:noAutofit/>
        </a:bodyPr>
        <a:lstStyle/>
        <a:p>
          <a:pPr lvl="0" algn="r" defTabSz="889000" rtl="0">
            <a:lnSpc>
              <a:spcPct val="90000"/>
            </a:lnSpc>
            <a:spcBef>
              <a:spcPct val="0"/>
            </a:spcBef>
            <a:spcAft>
              <a:spcPct val="35000"/>
            </a:spcAft>
          </a:pPr>
          <a:r>
            <a:rPr lang="en-US" sz="2000" kern="1200" dirty="0" smtClean="0">
              <a:solidFill>
                <a:schemeClr val="bg1">
                  <a:lumMod val="95000"/>
                </a:schemeClr>
              </a:solidFill>
            </a:rPr>
            <a:t>Certify your  teachers  </a:t>
          </a:r>
          <a:endParaRPr lang="en-US" sz="2000" kern="1200" dirty="0">
            <a:solidFill>
              <a:schemeClr val="bg1">
                <a:lumMod val="95000"/>
              </a:schemeClr>
            </a:solidFill>
          </a:endParaRPr>
        </a:p>
      </dsp:txBody>
      <dsp:txXfrm>
        <a:off x="59314" y="3514292"/>
        <a:ext cx="4675492" cy="540846"/>
      </dsp:txXfrm>
    </dsp:sp>
    <dsp:sp modelId="{56583FFC-7916-4784-957C-F60A198D605E}">
      <dsp:nvSpPr>
        <dsp:cNvPr id="0" name=""/>
        <dsp:cNvSpPr/>
      </dsp:nvSpPr>
      <dsp:spPr>
        <a:xfrm>
          <a:off x="4396778" y="3446686"/>
          <a:ext cx="676058" cy="676058"/>
        </a:xfrm>
        <a:prstGeom prst="ellipse">
          <a:avLst/>
        </a:prstGeom>
        <a:blipFill dpi="0" rotWithShape="0">
          <a:blip xmlns:r="http://schemas.openxmlformats.org/officeDocument/2006/relationships" r:embed="rId5">
            <a:extLst>
              <a:ext uri="{28A0092B-C50C-407E-A947-70E740481C1C}">
                <a14:useLocalDpi xmlns:a14="http://schemas.microsoft.com/office/drawing/2010/main" val="0"/>
              </a:ext>
            </a:extLst>
          </a:blip>
          <a:srcRect/>
          <a:stretch>
            <a:fillRect/>
          </a:stretch>
        </a:blip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023CC0-BA26-40E7-BBD8-C6BE8807590B}">
      <dsp:nvSpPr>
        <dsp:cNvPr id="0" name=""/>
        <dsp:cNvSpPr/>
      </dsp:nvSpPr>
      <dsp:spPr>
        <a:xfrm>
          <a:off x="4209443" y="-749366"/>
          <a:ext cx="5824122" cy="5824122"/>
        </a:xfrm>
        <a:prstGeom prst="blockArc">
          <a:avLst>
            <a:gd name="adj1" fmla="val 8100000"/>
            <a:gd name="adj2" fmla="val 13500000"/>
            <a:gd name="adj3" fmla="val 371"/>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07BF2D5-11DE-44B8-BA8F-64407FC41B82}">
      <dsp:nvSpPr>
        <dsp:cNvPr id="0" name=""/>
        <dsp:cNvSpPr/>
      </dsp:nvSpPr>
      <dsp:spPr>
        <a:xfrm>
          <a:off x="59314" y="270250"/>
          <a:ext cx="4675492" cy="540846"/>
        </a:xfrm>
        <a:prstGeom prst="rect">
          <a:avLst/>
        </a:prstGeom>
        <a:solidFill>
          <a:schemeClr val="accent1"/>
        </a:solid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0800" tIns="50800" rIns="429297" bIns="50800" numCol="1" spcCol="1270" anchor="ctr" anchorCtr="0">
          <a:noAutofit/>
        </a:bodyPr>
        <a:lstStyle/>
        <a:p>
          <a:pPr lvl="0" algn="r" defTabSz="889000" rtl="0">
            <a:lnSpc>
              <a:spcPct val="90000"/>
            </a:lnSpc>
            <a:spcBef>
              <a:spcPct val="0"/>
            </a:spcBef>
            <a:spcAft>
              <a:spcPct val="35000"/>
            </a:spcAft>
          </a:pPr>
          <a:r>
            <a:rPr lang="en-US" sz="2000" kern="1200" dirty="0" smtClean="0">
              <a:solidFill>
                <a:schemeClr val="tx1"/>
              </a:solidFill>
            </a:rPr>
            <a:t>Register an Authorized Testing Center  </a:t>
          </a:r>
          <a:endParaRPr lang="en-US" sz="2000" kern="1200" dirty="0">
            <a:solidFill>
              <a:schemeClr val="tx1"/>
            </a:solidFill>
          </a:endParaRPr>
        </a:p>
      </dsp:txBody>
      <dsp:txXfrm>
        <a:off x="59314" y="270250"/>
        <a:ext cx="4675492" cy="540846"/>
      </dsp:txXfrm>
    </dsp:sp>
    <dsp:sp modelId="{FBAB64C2-FFAA-48BB-BAAC-CBDDF5965CB4}">
      <dsp:nvSpPr>
        <dsp:cNvPr id="0" name=""/>
        <dsp:cNvSpPr/>
      </dsp:nvSpPr>
      <dsp:spPr>
        <a:xfrm>
          <a:off x="4396778" y="202644"/>
          <a:ext cx="676058" cy="676058"/>
        </a:xfrm>
        <a:prstGeom prst="ellipse">
          <a:avLst/>
        </a:prstGeom>
        <a:blipFill dpi="0" rotWithShape="0">
          <a:blip xmlns:r="http://schemas.openxmlformats.org/officeDocument/2006/relationships" r:embed="rId1">
            <a:extLst>
              <a:ext uri="{28A0092B-C50C-407E-A947-70E740481C1C}">
                <a14:useLocalDpi xmlns:a14="http://schemas.microsoft.com/office/drawing/2010/main" val="0"/>
              </a:ext>
            </a:extLst>
          </a:blip>
          <a:srcRect/>
          <a:stretch>
            <a:fillRect/>
          </a:stretch>
        </a:blip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sp>
    <dsp:sp modelId="{9A0202FF-5C15-4341-9943-202FF39C1CA4}">
      <dsp:nvSpPr>
        <dsp:cNvPr id="0" name=""/>
        <dsp:cNvSpPr/>
      </dsp:nvSpPr>
      <dsp:spPr>
        <a:xfrm>
          <a:off x="59314" y="1081260"/>
          <a:ext cx="4287938" cy="540846"/>
        </a:xfrm>
        <a:prstGeom prst="rect">
          <a:avLst/>
        </a:prstGeom>
        <a:solidFill>
          <a:schemeClr val="accent1"/>
        </a:solid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0800" tIns="50800" rIns="429297" bIns="50800" numCol="1" spcCol="1270" anchor="ctr" anchorCtr="0">
          <a:noAutofit/>
        </a:bodyPr>
        <a:lstStyle/>
        <a:p>
          <a:pPr lvl="0" algn="r" defTabSz="889000" rtl="0">
            <a:lnSpc>
              <a:spcPct val="90000"/>
            </a:lnSpc>
            <a:spcBef>
              <a:spcPct val="0"/>
            </a:spcBef>
            <a:spcAft>
              <a:spcPct val="35000"/>
            </a:spcAft>
          </a:pPr>
          <a:r>
            <a:rPr lang="en-US" sz="2000" kern="1200" dirty="0" smtClean="0">
              <a:solidFill>
                <a:schemeClr val="tx1"/>
              </a:solidFill>
            </a:rPr>
            <a:t>Acquire required desktop software  </a:t>
          </a:r>
          <a:endParaRPr lang="en-US" sz="2000" kern="1200" dirty="0">
            <a:solidFill>
              <a:schemeClr val="tx1"/>
            </a:solidFill>
          </a:endParaRPr>
        </a:p>
      </dsp:txBody>
      <dsp:txXfrm>
        <a:off x="59314" y="1081260"/>
        <a:ext cx="4287938" cy="540846"/>
      </dsp:txXfrm>
    </dsp:sp>
    <dsp:sp modelId="{745FDF32-D114-4CA9-8FFF-36C243EA969C}">
      <dsp:nvSpPr>
        <dsp:cNvPr id="0" name=""/>
        <dsp:cNvSpPr/>
      </dsp:nvSpPr>
      <dsp:spPr>
        <a:xfrm>
          <a:off x="4009223" y="1013654"/>
          <a:ext cx="676058" cy="676058"/>
        </a:xfrm>
        <a:prstGeom prst="ellipse">
          <a:avLst/>
        </a:prstGeom>
        <a:blipFill dpi="0" rotWithShape="0">
          <a:blip xmlns:r="http://schemas.openxmlformats.org/officeDocument/2006/relationships" r:embed="rId2">
            <a:extLst>
              <a:ext uri="{28A0092B-C50C-407E-A947-70E740481C1C}">
                <a14:useLocalDpi xmlns:a14="http://schemas.microsoft.com/office/drawing/2010/main" val="0"/>
              </a:ext>
            </a:extLst>
          </a:blip>
          <a:srcRect/>
          <a:stretch>
            <a:fillRect/>
          </a:stretch>
        </a:blip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sp>
    <dsp:sp modelId="{F118B62A-7E5C-44C9-AD0B-F663FB5AC213}">
      <dsp:nvSpPr>
        <dsp:cNvPr id="0" name=""/>
        <dsp:cNvSpPr/>
      </dsp:nvSpPr>
      <dsp:spPr>
        <a:xfrm>
          <a:off x="59314" y="1892271"/>
          <a:ext cx="4168989" cy="540846"/>
        </a:xfrm>
        <a:prstGeom prst="rect">
          <a:avLst/>
        </a:prstGeom>
        <a:solidFill>
          <a:schemeClr val="accent1"/>
        </a:solid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0800" tIns="50800" rIns="429297" bIns="50800" numCol="1" spcCol="1270" anchor="ctr" anchorCtr="0">
          <a:noAutofit/>
        </a:bodyPr>
        <a:lstStyle/>
        <a:p>
          <a:pPr lvl="0" algn="r" defTabSz="889000" rtl="0">
            <a:lnSpc>
              <a:spcPct val="90000"/>
            </a:lnSpc>
            <a:spcBef>
              <a:spcPct val="0"/>
            </a:spcBef>
            <a:spcAft>
              <a:spcPct val="35000"/>
            </a:spcAft>
          </a:pPr>
          <a:r>
            <a:rPr lang="en-US" sz="2000" kern="1200" dirty="0" smtClean="0">
              <a:solidFill>
                <a:schemeClr val="tx1"/>
              </a:solidFill>
            </a:rPr>
            <a:t>Acquire a textbook &amp; practice test </a:t>
          </a:r>
          <a:endParaRPr lang="en-US" sz="2000" kern="1200" dirty="0">
            <a:solidFill>
              <a:schemeClr val="tx1"/>
            </a:solidFill>
          </a:endParaRPr>
        </a:p>
      </dsp:txBody>
      <dsp:txXfrm>
        <a:off x="59314" y="1892271"/>
        <a:ext cx="4168989" cy="540846"/>
      </dsp:txXfrm>
    </dsp:sp>
    <dsp:sp modelId="{7AB35924-5E4A-424D-8153-015FBE4E1389}">
      <dsp:nvSpPr>
        <dsp:cNvPr id="0" name=""/>
        <dsp:cNvSpPr/>
      </dsp:nvSpPr>
      <dsp:spPr>
        <a:xfrm>
          <a:off x="3890275" y="1824665"/>
          <a:ext cx="676058" cy="676058"/>
        </a:xfrm>
        <a:prstGeom prst="ellipse">
          <a:avLst/>
        </a:prstGeom>
        <a:blipFill dpi="0" rotWithShape="0">
          <a:blip xmlns:r="http://schemas.openxmlformats.org/officeDocument/2006/relationships" r:embed="rId3">
            <a:extLst>
              <a:ext uri="{28A0092B-C50C-407E-A947-70E740481C1C}">
                <a14:useLocalDpi xmlns:a14="http://schemas.microsoft.com/office/drawing/2010/main" val="0"/>
              </a:ext>
            </a:extLst>
          </a:blip>
          <a:srcRect/>
          <a:stretch>
            <a:fillRect/>
          </a:stretch>
        </a:blip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sp>
    <dsp:sp modelId="{97039C6C-F8B8-4FD3-86DE-721195F61172}">
      <dsp:nvSpPr>
        <dsp:cNvPr id="0" name=""/>
        <dsp:cNvSpPr/>
      </dsp:nvSpPr>
      <dsp:spPr>
        <a:xfrm>
          <a:off x="59314" y="2703281"/>
          <a:ext cx="4287938" cy="540846"/>
        </a:xfrm>
        <a:prstGeom prst="rect">
          <a:avLst/>
        </a:prstGeom>
        <a:solidFill>
          <a:schemeClr val="accent1"/>
        </a:solid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0800" tIns="50800" rIns="429297" bIns="50800" numCol="1" spcCol="1270" anchor="ctr" anchorCtr="0">
          <a:noAutofit/>
        </a:bodyPr>
        <a:lstStyle/>
        <a:p>
          <a:pPr lvl="0" algn="r" defTabSz="889000" rtl="0">
            <a:lnSpc>
              <a:spcPct val="90000"/>
            </a:lnSpc>
            <a:spcBef>
              <a:spcPct val="0"/>
            </a:spcBef>
            <a:spcAft>
              <a:spcPct val="35000"/>
            </a:spcAft>
          </a:pPr>
          <a:r>
            <a:rPr lang="en-US" sz="2000" kern="1200" dirty="0" smtClean="0">
              <a:solidFill>
                <a:schemeClr val="tx1"/>
              </a:solidFill>
            </a:rPr>
            <a:t>Purchase certification exams </a:t>
          </a:r>
          <a:endParaRPr lang="en-US" sz="2000" kern="1200" dirty="0">
            <a:solidFill>
              <a:schemeClr val="tx1"/>
            </a:solidFill>
          </a:endParaRPr>
        </a:p>
      </dsp:txBody>
      <dsp:txXfrm>
        <a:off x="59314" y="2703281"/>
        <a:ext cx="4287938" cy="540846"/>
      </dsp:txXfrm>
    </dsp:sp>
    <dsp:sp modelId="{05AE23F2-F0E9-4525-A6F2-1DA54220767D}">
      <dsp:nvSpPr>
        <dsp:cNvPr id="0" name=""/>
        <dsp:cNvSpPr/>
      </dsp:nvSpPr>
      <dsp:spPr>
        <a:xfrm>
          <a:off x="4009223" y="2635675"/>
          <a:ext cx="676058" cy="676058"/>
        </a:xfrm>
        <a:prstGeom prst="ellipse">
          <a:avLst/>
        </a:prstGeom>
        <a:blipFill dpi="0" rotWithShape="0">
          <a:blip xmlns:r="http://schemas.openxmlformats.org/officeDocument/2006/relationships" r:embed="rId4">
            <a:extLst>
              <a:ext uri="{28A0092B-C50C-407E-A947-70E740481C1C}">
                <a14:useLocalDpi xmlns:a14="http://schemas.microsoft.com/office/drawing/2010/main" val="0"/>
              </a:ext>
            </a:extLst>
          </a:blip>
          <a:srcRect/>
          <a:stretch>
            <a:fillRect/>
          </a:stretch>
        </a:blip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sp>
    <dsp:sp modelId="{0421280A-F470-425F-9DC2-5D0F2F8D2E26}">
      <dsp:nvSpPr>
        <dsp:cNvPr id="0" name=""/>
        <dsp:cNvSpPr/>
      </dsp:nvSpPr>
      <dsp:spPr>
        <a:xfrm>
          <a:off x="59314" y="3514292"/>
          <a:ext cx="4675492" cy="540846"/>
        </a:xfrm>
        <a:prstGeom prst="rect">
          <a:avLst/>
        </a:prstGeom>
        <a:solidFill>
          <a:schemeClr val="accent1"/>
        </a:solid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0800" tIns="50800" rIns="429297" bIns="50800" numCol="1" spcCol="1270" anchor="ctr" anchorCtr="0">
          <a:noAutofit/>
        </a:bodyPr>
        <a:lstStyle/>
        <a:p>
          <a:pPr lvl="0" algn="r" defTabSz="889000" rtl="0">
            <a:lnSpc>
              <a:spcPct val="90000"/>
            </a:lnSpc>
            <a:spcBef>
              <a:spcPct val="0"/>
            </a:spcBef>
            <a:spcAft>
              <a:spcPct val="35000"/>
            </a:spcAft>
          </a:pPr>
          <a:r>
            <a:rPr lang="en-US" sz="2000" kern="1200" dirty="0" smtClean="0">
              <a:solidFill>
                <a:schemeClr val="tx1"/>
              </a:solidFill>
            </a:rPr>
            <a:t>Certify your  teachers  </a:t>
          </a:r>
          <a:endParaRPr lang="en-US" sz="2000" kern="1200" dirty="0">
            <a:solidFill>
              <a:schemeClr val="tx1"/>
            </a:solidFill>
          </a:endParaRPr>
        </a:p>
      </dsp:txBody>
      <dsp:txXfrm>
        <a:off x="59314" y="3514292"/>
        <a:ext cx="4675492" cy="540846"/>
      </dsp:txXfrm>
    </dsp:sp>
    <dsp:sp modelId="{56583FFC-7916-4784-957C-F60A198D605E}">
      <dsp:nvSpPr>
        <dsp:cNvPr id="0" name=""/>
        <dsp:cNvSpPr/>
      </dsp:nvSpPr>
      <dsp:spPr>
        <a:xfrm>
          <a:off x="4396778" y="3446686"/>
          <a:ext cx="676058" cy="676058"/>
        </a:xfrm>
        <a:prstGeom prst="ellipse">
          <a:avLst/>
        </a:prstGeom>
        <a:blipFill dpi="0" rotWithShape="0">
          <a:blip xmlns:r="http://schemas.openxmlformats.org/officeDocument/2006/relationships" r:embed="rId5">
            <a:extLst>
              <a:ext uri="{28A0092B-C50C-407E-A947-70E740481C1C}">
                <a14:useLocalDpi xmlns:a14="http://schemas.microsoft.com/office/drawing/2010/main" val="0"/>
              </a:ext>
            </a:extLst>
          </a:blip>
          <a:srcRect/>
          <a:stretch>
            <a:fillRect/>
          </a:stretch>
        </a:blip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023CC0-BA26-40E7-BBD8-C6BE8807590B}">
      <dsp:nvSpPr>
        <dsp:cNvPr id="0" name=""/>
        <dsp:cNvSpPr/>
      </dsp:nvSpPr>
      <dsp:spPr>
        <a:xfrm>
          <a:off x="4209443" y="-749366"/>
          <a:ext cx="5824122" cy="5824122"/>
        </a:xfrm>
        <a:prstGeom prst="blockArc">
          <a:avLst>
            <a:gd name="adj1" fmla="val 8100000"/>
            <a:gd name="adj2" fmla="val 13500000"/>
            <a:gd name="adj3" fmla="val 371"/>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07BF2D5-11DE-44B8-BA8F-64407FC41B82}">
      <dsp:nvSpPr>
        <dsp:cNvPr id="0" name=""/>
        <dsp:cNvSpPr/>
      </dsp:nvSpPr>
      <dsp:spPr>
        <a:xfrm>
          <a:off x="59314" y="270250"/>
          <a:ext cx="4675492" cy="540846"/>
        </a:xfrm>
        <a:prstGeom prst="rect">
          <a:avLst/>
        </a:prstGeom>
        <a:solidFill>
          <a:schemeClr val="accent1"/>
        </a:solid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0800" tIns="50800" rIns="429297" bIns="50800" numCol="1" spcCol="1270" anchor="ctr" anchorCtr="0">
          <a:noAutofit/>
        </a:bodyPr>
        <a:lstStyle/>
        <a:p>
          <a:pPr lvl="0" algn="r" defTabSz="889000" rtl="0">
            <a:lnSpc>
              <a:spcPct val="90000"/>
            </a:lnSpc>
            <a:spcBef>
              <a:spcPct val="0"/>
            </a:spcBef>
            <a:spcAft>
              <a:spcPct val="35000"/>
            </a:spcAft>
          </a:pPr>
          <a:r>
            <a:rPr lang="en-US" sz="2000" kern="1200" dirty="0" smtClean="0">
              <a:solidFill>
                <a:schemeClr val="bg1">
                  <a:lumMod val="95000"/>
                </a:schemeClr>
              </a:solidFill>
            </a:rPr>
            <a:t>Register an Authorized Testing Center  </a:t>
          </a:r>
          <a:endParaRPr lang="en-US" sz="2000" kern="1200" dirty="0">
            <a:solidFill>
              <a:schemeClr val="bg1">
                <a:lumMod val="95000"/>
              </a:schemeClr>
            </a:solidFill>
          </a:endParaRPr>
        </a:p>
      </dsp:txBody>
      <dsp:txXfrm>
        <a:off x="59314" y="270250"/>
        <a:ext cx="4675492" cy="540846"/>
      </dsp:txXfrm>
    </dsp:sp>
    <dsp:sp modelId="{FBAB64C2-FFAA-48BB-BAAC-CBDDF5965CB4}">
      <dsp:nvSpPr>
        <dsp:cNvPr id="0" name=""/>
        <dsp:cNvSpPr/>
      </dsp:nvSpPr>
      <dsp:spPr>
        <a:xfrm>
          <a:off x="4396778" y="202644"/>
          <a:ext cx="676058" cy="676058"/>
        </a:xfrm>
        <a:prstGeom prst="ellipse">
          <a:avLst/>
        </a:prstGeom>
        <a:blipFill dpi="0" rotWithShape="0">
          <a:blip xmlns:r="http://schemas.openxmlformats.org/officeDocument/2006/relationships" r:embed="rId1">
            <a:extLst>
              <a:ext uri="{28A0092B-C50C-407E-A947-70E740481C1C}">
                <a14:useLocalDpi xmlns:a14="http://schemas.microsoft.com/office/drawing/2010/main" val="0"/>
              </a:ext>
            </a:extLst>
          </a:blip>
          <a:srcRect/>
          <a:stretch>
            <a:fillRect/>
          </a:stretch>
        </a:blip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sp>
    <dsp:sp modelId="{9A0202FF-5C15-4341-9943-202FF39C1CA4}">
      <dsp:nvSpPr>
        <dsp:cNvPr id="0" name=""/>
        <dsp:cNvSpPr/>
      </dsp:nvSpPr>
      <dsp:spPr>
        <a:xfrm>
          <a:off x="59314" y="1081260"/>
          <a:ext cx="4287938" cy="540846"/>
        </a:xfrm>
        <a:prstGeom prst="rect">
          <a:avLst/>
        </a:prstGeom>
        <a:solidFill>
          <a:schemeClr val="accent1"/>
        </a:solid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0800" tIns="50800" rIns="429297" bIns="50800" numCol="1" spcCol="1270" anchor="ctr" anchorCtr="0">
          <a:noAutofit/>
        </a:bodyPr>
        <a:lstStyle/>
        <a:p>
          <a:pPr lvl="0" algn="r" defTabSz="889000" rtl="0">
            <a:lnSpc>
              <a:spcPct val="90000"/>
            </a:lnSpc>
            <a:spcBef>
              <a:spcPct val="0"/>
            </a:spcBef>
            <a:spcAft>
              <a:spcPct val="35000"/>
            </a:spcAft>
          </a:pPr>
          <a:r>
            <a:rPr lang="en-US" sz="2000" kern="1200" dirty="0" smtClean="0">
              <a:solidFill>
                <a:schemeClr val="bg1">
                  <a:lumMod val="95000"/>
                </a:schemeClr>
              </a:solidFill>
            </a:rPr>
            <a:t>Acquire required desktop software  </a:t>
          </a:r>
          <a:endParaRPr lang="en-US" sz="2000" kern="1200" dirty="0">
            <a:solidFill>
              <a:schemeClr val="bg1">
                <a:lumMod val="95000"/>
              </a:schemeClr>
            </a:solidFill>
          </a:endParaRPr>
        </a:p>
      </dsp:txBody>
      <dsp:txXfrm>
        <a:off x="59314" y="1081260"/>
        <a:ext cx="4287938" cy="540846"/>
      </dsp:txXfrm>
    </dsp:sp>
    <dsp:sp modelId="{745FDF32-D114-4CA9-8FFF-36C243EA969C}">
      <dsp:nvSpPr>
        <dsp:cNvPr id="0" name=""/>
        <dsp:cNvSpPr/>
      </dsp:nvSpPr>
      <dsp:spPr>
        <a:xfrm>
          <a:off x="4009223" y="1013654"/>
          <a:ext cx="676058" cy="676058"/>
        </a:xfrm>
        <a:prstGeom prst="ellipse">
          <a:avLst/>
        </a:prstGeom>
        <a:blipFill dpi="0" rotWithShape="0">
          <a:blip xmlns:r="http://schemas.openxmlformats.org/officeDocument/2006/relationships" r:embed="rId2">
            <a:extLst>
              <a:ext uri="{28A0092B-C50C-407E-A947-70E740481C1C}">
                <a14:useLocalDpi xmlns:a14="http://schemas.microsoft.com/office/drawing/2010/main" val="0"/>
              </a:ext>
            </a:extLst>
          </a:blip>
          <a:srcRect/>
          <a:stretch>
            <a:fillRect/>
          </a:stretch>
        </a:blip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sp>
    <dsp:sp modelId="{F118B62A-7E5C-44C9-AD0B-F663FB5AC213}">
      <dsp:nvSpPr>
        <dsp:cNvPr id="0" name=""/>
        <dsp:cNvSpPr/>
      </dsp:nvSpPr>
      <dsp:spPr>
        <a:xfrm>
          <a:off x="59314" y="1892271"/>
          <a:ext cx="4168989" cy="540846"/>
        </a:xfrm>
        <a:prstGeom prst="rect">
          <a:avLst/>
        </a:prstGeom>
        <a:solidFill>
          <a:schemeClr val="accent1"/>
        </a:solid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0800" tIns="50800" rIns="429297" bIns="50800" numCol="1" spcCol="1270" anchor="ctr" anchorCtr="0">
          <a:noAutofit/>
        </a:bodyPr>
        <a:lstStyle/>
        <a:p>
          <a:pPr lvl="0" algn="r" defTabSz="889000" rtl="0">
            <a:lnSpc>
              <a:spcPct val="90000"/>
            </a:lnSpc>
            <a:spcBef>
              <a:spcPct val="0"/>
            </a:spcBef>
            <a:spcAft>
              <a:spcPct val="35000"/>
            </a:spcAft>
          </a:pPr>
          <a:r>
            <a:rPr lang="en-US" sz="2000" kern="1200" dirty="0" smtClean="0">
              <a:solidFill>
                <a:schemeClr val="bg1">
                  <a:lumMod val="95000"/>
                </a:schemeClr>
              </a:solidFill>
            </a:rPr>
            <a:t>Acquire a good textbook </a:t>
          </a:r>
          <a:endParaRPr lang="en-US" sz="2000" kern="1200" dirty="0">
            <a:solidFill>
              <a:schemeClr val="bg1">
                <a:lumMod val="95000"/>
              </a:schemeClr>
            </a:solidFill>
          </a:endParaRPr>
        </a:p>
      </dsp:txBody>
      <dsp:txXfrm>
        <a:off x="59314" y="1892271"/>
        <a:ext cx="4168989" cy="540846"/>
      </dsp:txXfrm>
    </dsp:sp>
    <dsp:sp modelId="{7AB35924-5E4A-424D-8153-015FBE4E1389}">
      <dsp:nvSpPr>
        <dsp:cNvPr id="0" name=""/>
        <dsp:cNvSpPr/>
      </dsp:nvSpPr>
      <dsp:spPr>
        <a:xfrm>
          <a:off x="3890275" y="1824665"/>
          <a:ext cx="676058" cy="676058"/>
        </a:xfrm>
        <a:prstGeom prst="ellipse">
          <a:avLst/>
        </a:prstGeom>
        <a:blipFill dpi="0" rotWithShape="0">
          <a:blip xmlns:r="http://schemas.openxmlformats.org/officeDocument/2006/relationships" r:embed="rId3">
            <a:extLst>
              <a:ext uri="{28A0092B-C50C-407E-A947-70E740481C1C}">
                <a14:useLocalDpi xmlns:a14="http://schemas.microsoft.com/office/drawing/2010/main" val="0"/>
              </a:ext>
            </a:extLst>
          </a:blip>
          <a:srcRect/>
          <a:stretch>
            <a:fillRect/>
          </a:stretch>
        </a:blip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sp>
    <dsp:sp modelId="{97039C6C-F8B8-4FD3-86DE-721195F61172}">
      <dsp:nvSpPr>
        <dsp:cNvPr id="0" name=""/>
        <dsp:cNvSpPr/>
      </dsp:nvSpPr>
      <dsp:spPr>
        <a:xfrm>
          <a:off x="59314" y="2703281"/>
          <a:ext cx="4287938" cy="540846"/>
        </a:xfrm>
        <a:prstGeom prst="rect">
          <a:avLst/>
        </a:prstGeom>
        <a:solidFill>
          <a:schemeClr val="accent1"/>
        </a:solid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0800" tIns="50800" rIns="429297" bIns="50800" numCol="1" spcCol="1270" anchor="ctr" anchorCtr="0">
          <a:noAutofit/>
        </a:bodyPr>
        <a:lstStyle/>
        <a:p>
          <a:pPr lvl="0" algn="r" defTabSz="889000" rtl="0">
            <a:lnSpc>
              <a:spcPct val="90000"/>
            </a:lnSpc>
            <a:spcBef>
              <a:spcPct val="0"/>
            </a:spcBef>
            <a:spcAft>
              <a:spcPct val="35000"/>
            </a:spcAft>
          </a:pPr>
          <a:r>
            <a:rPr lang="en-US" sz="2000" kern="1200" dirty="0" smtClean="0">
              <a:solidFill>
                <a:schemeClr val="bg1">
                  <a:lumMod val="95000"/>
                </a:schemeClr>
              </a:solidFill>
            </a:rPr>
            <a:t>Purchase exams or a site license </a:t>
          </a:r>
          <a:endParaRPr lang="en-US" sz="2000" kern="1200" dirty="0">
            <a:solidFill>
              <a:schemeClr val="bg1">
                <a:lumMod val="95000"/>
              </a:schemeClr>
            </a:solidFill>
          </a:endParaRPr>
        </a:p>
      </dsp:txBody>
      <dsp:txXfrm>
        <a:off x="59314" y="2703281"/>
        <a:ext cx="4287938" cy="540846"/>
      </dsp:txXfrm>
    </dsp:sp>
    <dsp:sp modelId="{05AE23F2-F0E9-4525-A6F2-1DA54220767D}">
      <dsp:nvSpPr>
        <dsp:cNvPr id="0" name=""/>
        <dsp:cNvSpPr/>
      </dsp:nvSpPr>
      <dsp:spPr>
        <a:xfrm>
          <a:off x="4009223" y="2635675"/>
          <a:ext cx="676058" cy="676058"/>
        </a:xfrm>
        <a:prstGeom prst="ellipse">
          <a:avLst/>
        </a:prstGeom>
        <a:blipFill dpi="0" rotWithShape="0">
          <a:blip xmlns:r="http://schemas.openxmlformats.org/officeDocument/2006/relationships" r:embed="rId4">
            <a:extLst>
              <a:ext uri="{28A0092B-C50C-407E-A947-70E740481C1C}">
                <a14:useLocalDpi xmlns:a14="http://schemas.microsoft.com/office/drawing/2010/main" val="0"/>
              </a:ext>
            </a:extLst>
          </a:blip>
          <a:srcRect/>
          <a:stretch>
            <a:fillRect/>
          </a:stretch>
        </a:blip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sp>
    <dsp:sp modelId="{0421280A-F470-425F-9DC2-5D0F2F8D2E26}">
      <dsp:nvSpPr>
        <dsp:cNvPr id="0" name=""/>
        <dsp:cNvSpPr/>
      </dsp:nvSpPr>
      <dsp:spPr>
        <a:xfrm>
          <a:off x="59314" y="3514292"/>
          <a:ext cx="4675492" cy="540846"/>
        </a:xfrm>
        <a:prstGeom prst="rect">
          <a:avLst/>
        </a:prstGeom>
        <a:solidFill>
          <a:schemeClr val="accent1"/>
        </a:solid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0800" tIns="50800" rIns="429297" bIns="50800" numCol="1" spcCol="1270" anchor="ctr" anchorCtr="0">
          <a:noAutofit/>
        </a:bodyPr>
        <a:lstStyle/>
        <a:p>
          <a:pPr lvl="0" algn="r" defTabSz="889000" rtl="0">
            <a:lnSpc>
              <a:spcPct val="90000"/>
            </a:lnSpc>
            <a:spcBef>
              <a:spcPct val="0"/>
            </a:spcBef>
            <a:spcAft>
              <a:spcPct val="35000"/>
            </a:spcAft>
          </a:pPr>
          <a:r>
            <a:rPr lang="en-US" sz="2000" kern="1200" dirty="0" smtClean="0">
              <a:solidFill>
                <a:schemeClr val="bg1">
                  <a:lumMod val="95000"/>
                </a:schemeClr>
              </a:solidFill>
            </a:rPr>
            <a:t>Certify your  teachers  </a:t>
          </a:r>
          <a:endParaRPr lang="en-US" sz="2000" kern="1200" dirty="0">
            <a:solidFill>
              <a:schemeClr val="bg1">
                <a:lumMod val="95000"/>
              </a:schemeClr>
            </a:solidFill>
          </a:endParaRPr>
        </a:p>
      </dsp:txBody>
      <dsp:txXfrm>
        <a:off x="59314" y="3514292"/>
        <a:ext cx="4675492" cy="540846"/>
      </dsp:txXfrm>
    </dsp:sp>
    <dsp:sp modelId="{56583FFC-7916-4784-957C-F60A198D605E}">
      <dsp:nvSpPr>
        <dsp:cNvPr id="0" name=""/>
        <dsp:cNvSpPr/>
      </dsp:nvSpPr>
      <dsp:spPr>
        <a:xfrm>
          <a:off x="4396778" y="3446686"/>
          <a:ext cx="676058" cy="676058"/>
        </a:xfrm>
        <a:prstGeom prst="ellipse">
          <a:avLst/>
        </a:prstGeom>
        <a:blipFill dpi="0" rotWithShape="0">
          <a:blip xmlns:r="http://schemas.openxmlformats.org/officeDocument/2006/relationships" r:embed="rId5">
            <a:extLst>
              <a:ext uri="{28A0092B-C50C-407E-A947-70E740481C1C}">
                <a14:useLocalDpi xmlns:a14="http://schemas.microsoft.com/office/drawing/2010/main" val="0"/>
              </a:ext>
            </a:extLst>
          </a:blip>
          <a:srcRect/>
          <a:stretch>
            <a:fillRect/>
          </a:stretch>
        </a:blip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023CC0-BA26-40E7-BBD8-C6BE8807590B}">
      <dsp:nvSpPr>
        <dsp:cNvPr id="0" name=""/>
        <dsp:cNvSpPr/>
      </dsp:nvSpPr>
      <dsp:spPr>
        <a:xfrm>
          <a:off x="4209443" y="-749366"/>
          <a:ext cx="5824122" cy="5824122"/>
        </a:xfrm>
        <a:prstGeom prst="blockArc">
          <a:avLst>
            <a:gd name="adj1" fmla="val 8100000"/>
            <a:gd name="adj2" fmla="val 13500000"/>
            <a:gd name="adj3" fmla="val 371"/>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07BF2D5-11DE-44B8-BA8F-64407FC41B82}">
      <dsp:nvSpPr>
        <dsp:cNvPr id="0" name=""/>
        <dsp:cNvSpPr/>
      </dsp:nvSpPr>
      <dsp:spPr>
        <a:xfrm>
          <a:off x="59314" y="270250"/>
          <a:ext cx="4675492" cy="540846"/>
        </a:xfrm>
        <a:prstGeom prst="rect">
          <a:avLst/>
        </a:prstGeom>
        <a:solidFill>
          <a:schemeClr val="accent1"/>
        </a:solid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0800" tIns="50800" rIns="429297" bIns="50800" numCol="1" spcCol="1270" anchor="ctr" anchorCtr="0">
          <a:noAutofit/>
        </a:bodyPr>
        <a:lstStyle/>
        <a:p>
          <a:pPr lvl="0" algn="r" defTabSz="889000" rtl="0">
            <a:lnSpc>
              <a:spcPct val="90000"/>
            </a:lnSpc>
            <a:spcBef>
              <a:spcPct val="0"/>
            </a:spcBef>
            <a:spcAft>
              <a:spcPct val="35000"/>
            </a:spcAft>
          </a:pPr>
          <a:r>
            <a:rPr lang="en-US" sz="2000" kern="1200" dirty="0" smtClean="0">
              <a:solidFill>
                <a:schemeClr val="bg1">
                  <a:lumMod val="95000"/>
                </a:schemeClr>
              </a:solidFill>
            </a:rPr>
            <a:t>Register an Authorized Testing Center  </a:t>
          </a:r>
          <a:endParaRPr lang="en-US" sz="2000" kern="1200" dirty="0">
            <a:solidFill>
              <a:schemeClr val="bg1">
                <a:lumMod val="95000"/>
              </a:schemeClr>
            </a:solidFill>
          </a:endParaRPr>
        </a:p>
      </dsp:txBody>
      <dsp:txXfrm>
        <a:off x="59314" y="270250"/>
        <a:ext cx="4675492" cy="540846"/>
      </dsp:txXfrm>
    </dsp:sp>
    <dsp:sp modelId="{FBAB64C2-FFAA-48BB-BAAC-CBDDF5965CB4}">
      <dsp:nvSpPr>
        <dsp:cNvPr id="0" name=""/>
        <dsp:cNvSpPr/>
      </dsp:nvSpPr>
      <dsp:spPr>
        <a:xfrm>
          <a:off x="4396778" y="202644"/>
          <a:ext cx="676058" cy="676058"/>
        </a:xfrm>
        <a:prstGeom prst="ellipse">
          <a:avLst/>
        </a:prstGeom>
        <a:blipFill dpi="0" rotWithShape="0">
          <a:blip xmlns:r="http://schemas.openxmlformats.org/officeDocument/2006/relationships" r:embed="rId1">
            <a:extLst>
              <a:ext uri="{28A0092B-C50C-407E-A947-70E740481C1C}">
                <a14:useLocalDpi xmlns:a14="http://schemas.microsoft.com/office/drawing/2010/main" val="0"/>
              </a:ext>
            </a:extLst>
          </a:blip>
          <a:srcRect/>
          <a:stretch>
            <a:fillRect/>
          </a:stretch>
        </a:blip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sp>
    <dsp:sp modelId="{9A0202FF-5C15-4341-9943-202FF39C1CA4}">
      <dsp:nvSpPr>
        <dsp:cNvPr id="0" name=""/>
        <dsp:cNvSpPr/>
      </dsp:nvSpPr>
      <dsp:spPr>
        <a:xfrm>
          <a:off x="59314" y="1081260"/>
          <a:ext cx="4287938" cy="540846"/>
        </a:xfrm>
        <a:prstGeom prst="rect">
          <a:avLst/>
        </a:prstGeom>
        <a:solidFill>
          <a:schemeClr val="accent1"/>
        </a:solid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0800" tIns="50800" rIns="429297" bIns="50800" numCol="1" spcCol="1270" anchor="ctr" anchorCtr="0">
          <a:noAutofit/>
        </a:bodyPr>
        <a:lstStyle/>
        <a:p>
          <a:pPr lvl="0" algn="r" defTabSz="889000" rtl="0">
            <a:lnSpc>
              <a:spcPct val="90000"/>
            </a:lnSpc>
            <a:spcBef>
              <a:spcPct val="0"/>
            </a:spcBef>
            <a:spcAft>
              <a:spcPct val="35000"/>
            </a:spcAft>
          </a:pPr>
          <a:r>
            <a:rPr lang="en-US" sz="2000" kern="1200" dirty="0" smtClean="0">
              <a:solidFill>
                <a:schemeClr val="bg1">
                  <a:lumMod val="95000"/>
                </a:schemeClr>
              </a:solidFill>
            </a:rPr>
            <a:t>Acquire required desktop software  </a:t>
          </a:r>
          <a:endParaRPr lang="en-US" sz="2000" kern="1200" dirty="0">
            <a:solidFill>
              <a:schemeClr val="bg1">
                <a:lumMod val="95000"/>
              </a:schemeClr>
            </a:solidFill>
          </a:endParaRPr>
        </a:p>
      </dsp:txBody>
      <dsp:txXfrm>
        <a:off x="59314" y="1081260"/>
        <a:ext cx="4287938" cy="540846"/>
      </dsp:txXfrm>
    </dsp:sp>
    <dsp:sp modelId="{745FDF32-D114-4CA9-8FFF-36C243EA969C}">
      <dsp:nvSpPr>
        <dsp:cNvPr id="0" name=""/>
        <dsp:cNvSpPr/>
      </dsp:nvSpPr>
      <dsp:spPr>
        <a:xfrm>
          <a:off x="4009223" y="1013654"/>
          <a:ext cx="676058" cy="676058"/>
        </a:xfrm>
        <a:prstGeom prst="ellipse">
          <a:avLst/>
        </a:prstGeom>
        <a:blipFill dpi="0" rotWithShape="0">
          <a:blip xmlns:r="http://schemas.openxmlformats.org/officeDocument/2006/relationships" r:embed="rId2">
            <a:extLst>
              <a:ext uri="{28A0092B-C50C-407E-A947-70E740481C1C}">
                <a14:useLocalDpi xmlns:a14="http://schemas.microsoft.com/office/drawing/2010/main" val="0"/>
              </a:ext>
            </a:extLst>
          </a:blip>
          <a:srcRect/>
          <a:stretch>
            <a:fillRect/>
          </a:stretch>
        </a:blip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sp>
    <dsp:sp modelId="{F118B62A-7E5C-44C9-AD0B-F663FB5AC213}">
      <dsp:nvSpPr>
        <dsp:cNvPr id="0" name=""/>
        <dsp:cNvSpPr/>
      </dsp:nvSpPr>
      <dsp:spPr>
        <a:xfrm>
          <a:off x="59314" y="1892271"/>
          <a:ext cx="4168989" cy="540846"/>
        </a:xfrm>
        <a:prstGeom prst="rect">
          <a:avLst/>
        </a:prstGeom>
        <a:solidFill>
          <a:schemeClr val="accent1"/>
        </a:solid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0800" tIns="50800" rIns="429297" bIns="50800" numCol="1" spcCol="1270" anchor="ctr" anchorCtr="0">
          <a:noAutofit/>
        </a:bodyPr>
        <a:lstStyle/>
        <a:p>
          <a:pPr lvl="0" algn="r" defTabSz="889000" rtl="0">
            <a:lnSpc>
              <a:spcPct val="90000"/>
            </a:lnSpc>
            <a:spcBef>
              <a:spcPct val="0"/>
            </a:spcBef>
            <a:spcAft>
              <a:spcPct val="35000"/>
            </a:spcAft>
          </a:pPr>
          <a:r>
            <a:rPr lang="en-US" sz="2000" kern="1200" dirty="0" smtClean="0">
              <a:solidFill>
                <a:schemeClr val="bg1">
                  <a:lumMod val="95000"/>
                </a:schemeClr>
              </a:solidFill>
            </a:rPr>
            <a:t>Acquire a good textbook </a:t>
          </a:r>
          <a:endParaRPr lang="en-US" sz="2000" kern="1200" dirty="0">
            <a:solidFill>
              <a:schemeClr val="bg1">
                <a:lumMod val="95000"/>
              </a:schemeClr>
            </a:solidFill>
          </a:endParaRPr>
        </a:p>
      </dsp:txBody>
      <dsp:txXfrm>
        <a:off x="59314" y="1892271"/>
        <a:ext cx="4168989" cy="540846"/>
      </dsp:txXfrm>
    </dsp:sp>
    <dsp:sp modelId="{7AB35924-5E4A-424D-8153-015FBE4E1389}">
      <dsp:nvSpPr>
        <dsp:cNvPr id="0" name=""/>
        <dsp:cNvSpPr/>
      </dsp:nvSpPr>
      <dsp:spPr>
        <a:xfrm>
          <a:off x="3890275" y="1824665"/>
          <a:ext cx="676058" cy="676058"/>
        </a:xfrm>
        <a:prstGeom prst="ellipse">
          <a:avLst/>
        </a:prstGeom>
        <a:blipFill dpi="0" rotWithShape="0">
          <a:blip xmlns:r="http://schemas.openxmlformats.org/officeDocument/2006/relationships" r:embed="rId3">
            <a:extLst>
              <a:ext uri="{28A0092B-C50C-407E-A947-70E740481C1C}">
                <a14:useLocalDpi xmlns:a14="http://schemas.microsoft.com/office/drawing/2010/main" val="0"/>
              </a:ext>
            </a:extLst>
          </a:blip>
          <a:srcRect/>
          <a:stretch>
            <a:fillRect/>
          </a:stretch>
        </a:blip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sp>
    <dsp:sp modelId="{97039C6C-F8B8-4FD3-86DE-721195F61172}">
      <dsp:nvSpPr>
        <dsp:cNvPr id="0" name=""/>
        <dsp:cNvSpPr/>
      </dsp:nvSpPr>
      <dsp:spPr>
        <a:xfrm>
          <a:off x="59314" y="2703281"/>
          <a:ext cx="4287938" cy="540846"/>
        </a:xfrm>
        <a:prstGeom prst="rect">
          <a:avLst/>
        </a:prstGeom>
        <a:solidFill>
          <a:schemeClr val="accent1"/>
        </a:solid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0800" tIns="50800" rIns="429297" bIns="50800" numCol="1" spcCol="1270" anchor="ctr" anchorCtr="0">
          <a:noAutofit/>
        </a:bodyPr>
        <a:lstStyle/>
        <a:p>
          <a:pPr lvl="0" algn="r" defTabSz="889000" rtl="0">
            <a:lnSpc>
              <a:spcPct val="90000"/>
            </a:lnSpc>
            <a:spcBef>
              <a:spcPct val="0"/>
            </a:spcBef>
            <a:spcAft>
              <a:spcPct val="35000"/>
            </a:spcAft>
          </a:pPr>
          <a:r>
            <a:rPr lang="en-US" sz="2000" kern="1200" dirty="0" smtClean="0">
              <a:solidFill>
                <a:schemeClr val="bg1">
                  <a:lumMod val="95000"/>
                </a:schemeClr>
              </a:solidFill>
            </a:rPr>
            <a:t>Purchase exams or a site license </a:t>
          </a:r>
          <a:endParaRPr lang="en-US" sz="2000" kern="1200" dirty="0">
            <a:solidFill>
              <a:schemeClr val="bg1">
                <a:lumMod val="95000"/>
              </a:schemeClr>
            </a:solidFill>
          </a:endParaRPr>
        </a:p>
      </dsp:txBody>
      <dsp:txXfrm>
        <a:off x="59314" y="2703281"/>
        <a:ext cx="4287938" cy="540846"/>
      </dsp:txXfrm>
    </dsp:sp>
    <dsp:sp modelId="{05AE23F2-F0E9-4525-A6F2-1DA54220767D}">
      <dsp:nvSpPr>
        <dsp:cNvPr id="0" name=""/>
        <dsp:cNvSpPr/>
      </dsp:nvSpPr>
      <dsp:spPr>
        <a:xfrm>
          <a:off x="4009223" y="2635675"/>
          <a:ext cx="676058" cy="676058"/>
        </a:xfrm>
        <a:prstGeom prst="ellipse">
          <a:avLst/>
        </a:prstGeom>
        <a:blipFill dpi="0" rotWithShape="0">
          <a:blip xmlns:r="http://schemas.openxmlformats.org/officeDocument/2006/relationships" r:embed="rId4">
            <a:extLst>
              <a:ext uri="{28A0092B-C50C-407E-A947-70E740481C1C}">
                <a14:useLocalDpi xmlns:a14="http://schemas.microsoft.com/office/drawing/2010/main" val="0"/>
              </a:ext>
            </a:extLst>
          </a:blip>
          <a:srcRect/>
          <a:stretch>
            <a:fillRect/>
          </a:stretch>
        </a:blip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sp>
    <dsp:sp modelId="{0421280A-F470-425F-9DC2-5D0F2F8D2E26}">
      <dsp:nvSpPr>
        <dsp:cNvPr id="0" name=""/>
        <dsp:cNvSpPr/>
      </dsp:nvSpPr>
      <dsp:spPr>
        <a:xfrm>
          <a:off x="59314" y="3514292"/>
          <a:ext cx="4675492" cy="540846"/>
        </a:xfrm>
        <a:prstGeom prst="rect">
          <a:avLst/>
        </a:prstGeom>
        <a:solidFill>
          <a:schemeClr val="accent1"/>
        </a:solid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0800" tIns="50800" rIns="429297" bIns="50800" numCol="1" spcCol="1270" anchor="ctr" anchorCtr="0">
          <a:noAutofit/>
        </a:bodyPr>
        <a:lstStyle/>
        <a:p>
          <a:pPr lvl="0" algn="r" defTabSz="889000" rtl="0">
            <a:lnSpc>
              <a:spcPct val="90000"/>
            </a:lnSpc>
            <a:spcBef>
              <a:spcPct val="0"/>
            </a:spcBef>
            <a:spcAft>
              <a:spcPct val="35000"/>
            </a:spcAft>
          </a:pPr>
          <a:r>
            <a:rPr lang="en-US" sz="2000" kern="1200" dirty="0" smtClean="0">
              <a:solidFill>
                <a:schemeClr val="bg1">
                  <a:lumMod val="95000"/>
                </a:schemeClr>
              </a:solidFill>
            </a:rPr>
            <a:t>Certify your  teachers  </a:t>
          </a:r>
          <a:endParaRPr lang="en-US" sz="2000" kern="1200" dirty="0">
            <a:solidFill>
              <a:schemeClr val="bg1">
                <a:lumMod val="95000"/>
              </a:schemeClr>
            </a:solidFill>
          </a:endParaRPr>
        </a:p>
      </dsp:txBody>
      <dsp:txXfrm>
        <a:off x="59314" y="3514292"/>
        <a:ext cx="4675492" cy="540846"/>
      </dsp:txXfrm>
    </dsp:sp>
    <dsp:sp modelId="{56583FFC-7916-4784-957C-F60A198D605E}">
      <dsp:nvSpPr>
        <dsp:cNvPr id="0" name=""/>
        <dsp:cNvSpPr/>
      </dsp:nvSpPr>
      <dsp:spPr>
        <a:xfrm>
          <a:off x="4396778" y="3446686"/>
          <a:ext cx="676058" cy="676058"/>
        </a:xfrm>
        <a:prstGeom prst="ellipse">
          <a:avLst/>
        </a:prstGeom>
        <a:blipFill dpi="0" rotWithShape="0">
          <a:blip xmlns:r="http://schemas.openxmlformats.org/officeDocument/2006/relationships" r:embed="rId5">
            <a:extLst>
              <a:ext uri="{28A0092B-C50C-407E-A947-70E740481C1C}">
                <a14:useLocalDpi xmlns:a14="http://schemas.microsoft.com/office/drawing/2010/main" val="0"/>
              </a:ext>
            </a:extLst>
          </a:blip>
          <a:srcRect/>
          <a:stretch>
            <a:fillRect/>
          </a:stretch>
        </a:blip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023CC0-BA26-40E7-BBD8-C6BE8807590B}">
      <dsp:nvSpPr>
        <dsp:cNvPr id="0" name=""/>
        <dsp:cNvSpPr/>
      </dsp:nvSpPr>
      <dsp:spPr>
        <a:xfrm>
          <a:off x="4209443" y="-749366"/>
          <a:ext cx="5824122" cy="5824122"/>
        </a:xfrm>
        <a:prstGeom prst="blockArc">
          <a:avLst>
            <a:gd name="adj1" fmla="val 8100000"/>
            <a:gd name="adj2" fmla="val 13500000"/>
            <a:gd name="adj3" fmla="val 371"/>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07BF2D5-11DE-44B8-BA8F-64407FC41B82}">
      <dsp:nvSpPr>
        <dsp:cNvPr id="0" name=""/>
        <dsp:cNvSpPr/>
      </dsp:nvSpPr>
      <dsp:spPr>
        <a:xfrm>
          <a:off x="59314" y="270250"/>
          <a:ext cx="4675492" cy="540846"/>
        </a:xfrm>
        <a:prstGeom prst="rect">
          <a:avLst/>
        </a:prstGeom>
        <a:solidFill>
          <a:schemeClr val="accent1"/>
        </a:solid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0800" tIns="50800" rIns="429297" bIns="50800" numCol="1" spcCol="1270" anchor="ctr" anchorCtr="0">
          <a:noAutofit/>
        </a:bodyPr>
        <a:lstStyle/>
        <a:p>
          <a:pPr lvl="0" algn="r" defTabSz="889000" rtl="0">
            <a:lnSpc>
              <a:spcPct val="90000"/>
            </a:lnSpc>
            <a:spcBef>
              <a:spcPct val="0"/>
            </a:spcBef>
            <a:spcAft>
              <a:spcPct val="35000"/>
            </a:spcAft>
          </a:pPr>
          <a:r>
            <a:rPr lang="en-US" sz="2000" kern="1200" dirty="0" smtClean="0">
              <a:solidFill>
                <a:schemeClr val="bg1">
                  <a:lumMod val="95000"/>
                </a:schemeClr>
              </a:solidFill>
            </a:rPr>
            <a:t>Register an Authorized Testing Center  </a:t>
          </a:r>
          <a:endParaRPr lang="en-US" sz="2000" kern="1200" dirty="0">
            <a:solidFill>
              <a:schemeClr val="bg1">
                <a:lumMod val="95000"/>
              </a:schemeClr>
            </a:solidFill>
          </a:endParaRPr>
        </a:p>
      </dsp:txBody>
      <dsp:txXfrm>
        <a:off x="59314" y="270250"/>
        <a:ext cx="4675492" cy="540846"/>
      </dsp:txXfrm>
    </dsp:sp>
    <dsp:sp modelId="{FBAB64C2-FFAA-48BB-BAAC-CBDDF5965CB4}">
      <dsp:nvSpPr>
        <dsp:cNvPr id="0" name=""/>
        <dsp:cNvSpPr/>
      </dsp:nvSpPr>
      <dsp:spPr>
        <a:xfrm>
          <a:off x="4396778" y="202644"/>
          <a:ext cx="676058" cy="676058"/>
        </a:xfrm>
        <a:prstGeom prst="ellipse">
          <a:avLst/>
        </a:prstGeom>
        <a:blipFill dpi="0" rotWithShape="0">
          <a:blip xmlns:r="http://schemas.openxmlformats.org/officeDocument/2006/relationships" r:embed="rId1">
            <a:extLst>
              <a:ext uri="{28A0092B-C50C-407E-A947-70E740481C1C}">
                <a14:useLocalDpi xmlns:a14="http://schemas.microsoft.com/office/drawing/2010/main" val="0"/>
              </a:ext>
            </a:extLst>
          </a:blip>
          <a:srcRect/>
          <a:stretch>
            <a:fillRect/>
          </a:stretch>
        </a:blip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sp>
    <dsp:sp modelId="{9A0202FF-5C15-4341-9943-202FF39C1CA4}">
      <dsp:nvSpPr>
        <dsp:cNvPr id="0" name=""/>
        <dsp:cNvSpPr/>
      </dsp:nvSpPr>
      <dsp:spPr>
        <a:xfrm>
          <a:off x="59314" y="1081260"/>
          <a:ext cx="4287938" cy="540846"/>
        </a:xfrm>
        <a:prstGeom prst="rect">
          <a:avLst/>
        </a:prstGeom>
        <a:solidFill>
          <a:schemeClr val="accent1"/>
        </a:solid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0800" tIns="50800" rIns="429297" bIns="50800" numCol="1" spcCol="1270" anchor="ctr" anchorCtr="0">
          <a:noAutofit/>
        </a:bodyPr>
        <a:lstStyle/>
        <a:p>
          <a:pPr lvl="0" algn="r" defTabSz="889000" rtl="0">
            <a:lnSpc>
              <a:spcPct val="90000"/>
            </a:lnSpc>
            <a:spcBef>
              <a:spcPct val="0"/>
            </a:spcBef>
            <a:spcAft>
              <a:spcPct val="35000"/>
            </a:spcAft>
          </a:pPr>
          <a:r>
            <a:rPr lang="en-US" sz="2000" kern="1200" dirty="0" smtClean="0">
              <a:solidFill>
                <a:schemeClr val="bg1">
                  <a:lumMod val="95000"/>
                </a:schemeClr>
              </a:solidFill>
            </a:rPr>
            <a:t>Acquire required desktop software  </a:t>
          </a:r>
          <a:endParaRPr lang="en-US" sz="2000" kern="1200" dirty="0">
            <a:solidFill>
              <a:schemeClr val="bg1">
                <a:lumMod val="95000"/>
              </a:schemeClr>
            </a:solidFill>
          </a:endParaRPr>
        </a:p>
      </dsp:txBody>
      <dsp:txXfrm>
        <a:off x="59314" y="1081260"/>
        <a:ext cx="4287938" cy="540846"/>
      </dsp:txXfrm>
    </dsp:sp>
    <dsp:sp modelId="{745FDF32-D114-4CA9-8FFF-36C243EA969C}">
      <dsp:nvSpPr>
        <dsp:cNvPr id="0" name=""/>
        <dsp:cNvSpPr/>
      </dsp:nvSpPr>
      <dsp:spPr>
        <a:xfrm>
          <a:off x="4009223" y="1013654"/>
          <a:ext cx="676058" cy="676058"/>
        </a:xfrm>
        <a:prstGeom prst="ellipse">
          <a:avLst/>
        </a:prstGeom>
        <a:blipFill dpi="0" rotWithShape="0">
          <a:blip xmlns:r="http://schemas.openxmlformats.org/officeDocument/2006/relationships" r:embed="rId2">
            <a:extLst>
              <a:ext uri="{28A0092B-C50C-407E-A947-70E740481C1C}">
                <a14:useLocalDpi xmlns:a14="http://schemas.microsoft.com/office/drawing/2010/main" val="0"/>
              </a:ext>
            </a:extLst>
          </a:blip>
          <a:srcRect/>
          <a:stretch>
            <a:fillRect/>
          </a:stretch>
        </a:blip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sp>
    <dsp:sp modelId="{F118B62A-7E5C-44C9-AD0B-F663FB5AC213}">
      <dsp:nvSpPr>
        <dsp:cNvPr id="0" name=""/>
        <dsp:cNvSpPr/>
      </dsp:nvSpPr>
      <dsp:spPr>
        <a:xfrm>
          <a:off x="59314" y="1892271"/>
          <a:ext cx="4168989" cy="540846"/>
        </a:xfrm>
        <a:prstGeom prst="rect">
          <a:avLst/>
        </a:prstGeom>
        <a:solidFill>
          <a:schemeClr val="accent1"/>
        </a:solid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0800" tIns="50800" rIns="429297" bIns="50800" numCol="1" spcCol="1270" anchor="ctr" anchorCtr="0">
          <a:noAutofit/>
        </a:bodyPr>
        <a:lstStyle/>
        <a:p>
          <a:pPr lvl="0" algn="r" defTabSz="889000" rtl="0">
            <a:lnSpc>
              <a:spcPct val="90000"/>
            </a:lnSpc>
            <a:spcBef>
              <a:spcPct val="0"/>
            </a:spcBef>
            <a:spcAft>
              <a:spcPct val="35000"/>
            </a:spcAft>
          </a:pPr>
          <a:r>
            <a:rPr lang="en-US" sz="2000" kern="1200" dirty="0" smtClean="0">
              <a:solidFill>
                <a:schemeClr val="bg1">
                  <a:lumMod val="95000"/>
                </a:schemeClr>
              </a:solidFill>
            </a:rPr>
            <a:t>Acquire a good textbook </a:t>
          </a:r>
          <a:endParaRPr lang="en-US" sz="2000" kern="1200" dirty="0">
            <a:solidFill>
              <a:schemeClr val="bg1">
                <a:lumMod val="95000"/>
              </a:schemeClr>
            </a:solidFill>
          </a:endParaRPr>
        </a:p>
      </dsp:txBody>
      <dsp:txXfrm>
        <a:off x="59314" y="1892271"/>
        <a:ext cx="4168989" cy="540846"/>
      </dsp:txXfrm>
    </dsp:sp>
    <dsp:sp modelId="{7AB35924-5E4A-424D-8153-015FBE4E1389}">
      <dsp:nvSpPr>
        <dsp:cNvPr id="0" name=""/>
        <dsp:cNvSpPr/>
      </dsp:nvSpPr>
      <dsp:spPr>
        <a:xfrm>
          <a:off x="3890275" y="1824665"/>
          <a:ext cx="676058" cy="676058"/>
        </a:xfrm>
        <a:prstGeom prst="ellipse">
          <a:avLst/>
        </a:prstGeom>
        <a:blipFill dpi="0" rotWithShape="0">
          <a:blip xmlns:r="http://schemas.openxmlformats.org/officeDocument/2006/relationships" r:embed="rId3">
            <a:extLst>
              <a:ext uri="{28A0092B-C50C-407E-A947-70E740481C1C}">
                <a14:useLocalDpi xmlns:a14="http://schemas.microsoft.com/office/drawing/2010/main" val="0"/>
              </a:ext>
            </a:extLst>
          </a:blip>
          <a:srcRect/>
          <a:stretch>
            <a:fillRect/>
          </a:stretch>
        </a:blip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sp>
    <dsp:sp modelId="{97039C6C-F8B8-4FD3-86DE-721195F61172}">
      <dsp:nvSpPr>
        <dsp:cNvPr id="0" name=""/>
        <dsp:cNvSpPr/>
      </dsp:nvSpPr>
      <dsp:spPr>
        <a:xfrm>
          <a:off x="59314" y="2703281"/>
          <a:ext cx="4287938" cy="540846"/>
        </a:xfrm>
        <a:prstGeom prst="rect">
          <a:avLst/>
        </a:prstGeom>
        <a:solidFill>
          <a:schemeClr val="accent1"/>
        </a:solid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0800" tIns="50800" rIns="429297" bIns="50800" numCol="1" spcCol="1270" anchor="ctr" anchorCtr="0">
          <a:noAutofit/>
        </a:bodyPr>
        <a:lstStyle/>
        <a:p>
          <a:pPr lvl="0" algn="r" defTabSz="889000" rtl="0">
            <a:lnSpc>
              <a:spcPct val="90000"/>
            </a:lnSpc>
            <a:spcBef>
              <a:spcPct val="0"/>
            </a:spcBef>
            <a:spcAft>
              <a:spcPct val="35000"/>
            </a:spcAft>
          </a:pPr>
          <a:r>
            <a:rPr lang="en-US" sz="2000" kern="1200" dirty="0" smtClean="0">
              <a:solidFill>
                <a:schemeClr val="bg1">
                  <a:lumMod val="95000"/>
                </a:schemeClr>
              </a:solidFill>
            </a:rPr>
            <a:t>Purchase exams or a site license </a:t>
          </a:r>
          <a:endParaRPr lang="en-US" sz="2000" kern="1200" dirty="0">
            <a:solidFill>
              <a:schemeClr val="bg1">
                <a:lumMod val="95000"/>
              </a:schemeClr>
            </a:solidFill>
          </a:endParaRPr>
        </a:p>
      </dsp:txBody>
      <dsp:txXfrm>
        <a:off x="59314" y="2703281"/>
        <a:ext cx="4287938" cy="540846"/>
      </dsp:txXfrm>
    </dsp:sp>
    <dsp:sp modelId="{05AE23F2-F0E9-4525-A6F2-1DA54220767D}">
      <dsp:nvSpPr>
        <dsp:cNvPr id="0" name=""/>
        <dsp:cNvSpPr/>
      </dsp:nvSpPr>
      <dsp:spPr>
        <a:xfrm>
          <a:off x="4009223" y="2635675"/>
          <a:ext cx="676058" cy="676058"/>
        </a:xfrm>
        <a:prstGeom prst="ellipse">
          <a:avLst/>
        </a:prstGeom>
        <a:blipFill dpi="0" rotWithShape="0">
          <a:blip xmlns:r="http://schemas.openxmlformats.org/officeDocument/2006/relationships" r:embed="rId4">
            <a:extLst>
              <a:ext uri="{28A0092B-C50C-407E-A947-70E740481C1C}">
                <a14:useLocalDpi xmlns:a14="http://schemas.microsoft.com/office/drawing/2010/main" val="0"/>
              </a:ext>
            </a:extLst>
          </a:blip>
          <a:srcRect/>
          <a:stretch>
            <a:fillRect/>
          </a:stretch>
        </a:blip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sp>
    <dsp:sp modelId="{0421280A-F470-425F-9DC2-5D0F2F8D2E26}">
      <dsp:nvSpPr>
        <dsp:cNvPr id="0" name=""/>
        <dsp:cNvSpPr/>
      </dsp:nvSpPr>
      <dsp:spPr>
        <a:xfrm>
          <a:off x="59314" y="3514292"/>
          <a:ext cx="4675492" cy="540846"/>
        </a:xfrm>
        <a:prstGeom prst="rect">
          <a:avLst/>
        </a:prstGeom>
        <a:solidFill>
          <a:schemeClr val="accent1"/>
        </a:solid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0800" tIns="50800" rIns="429297" bIns="50800" numCol="1" spcCol="1270" anchor="ctr" anchorCtr="0">
          <a:noAutofit/>
        </a:bodyPr>
        <a:lstStyle/>
        <a:p>
          <a:pPr lvl="0" algn="r" defTabSz="889000" rtl="0">
            <a:lnSpc>
              <a:spcPct val="90000"/>
            </a:lnSpc>
            <a:spcBef>
              <a:spcPct val="0"/>
            </a:spcBef>
            <a:spcAft>
              <a:spcPct val="35000"/>
            </a:spcAft>
          </a:pPr>
          <a:r>
            <a:rPr lang="en-US" sz="2000" kern="1200" dirty="0" smtClean="0">
              <a:solidFill>
                <a:schemeClr val="bg1">
                  <a:lumMod val="95000"/>
                </a:schemeClr>
              </a:solidFill>
            </a:rPr>
            <a:t>Certify your  teachers  </a:t>
          </a:r>
          <a:endParaRPr lang="en-US" sz="2000" kern="1200" dirty="0">
            <a:solidFill>
              <a:schemeClr val="bg1">
                <a:lumMod val="95000"/>
              </a:schemeClr>
            </a:solidFill>
          </a:endParaRPr>
        </a:p>
      </dsp:txBody>
      <dsp:txXfrm>
        <a:off x="59314" y="3514292"/>
        <a:ext cx="4675492" cy="540846"/>
      </dsp:txXfrm>
    </dsp:sp>
    <dsp:sp modelId="{56583FFC-7916-4784-957C-F60A198D605E}">
      <dsp:nvSpPr>
        <dsp:cNvPr id="0" name=""/>
        <dsp:cNvSpPr/>
      </dsp:nvSpPr>
      <dsp:spPr>
        <a:xfrm>
          <a:off x="4396778" y="3446686"/>
          <a:ext cx="676058" cy="676058"/>
        </a:xfrm>
        <a:prstGeom prst="ellipse">
          <a:avLst/>
        </a:prstGeom>
        <a:blipFill dpi="0" rotWithShape="0">
          <a:blip xmlns:r="http://schemas.openxmlformats.org/officeDocument/2006/relationships" r:embed="rId5">
            <a:extLst>
              <a:ext uri="{28A0092B-C50C-407E-A947-70E740481C1C}">
                <a14:useLocalDpi xmlns:a14="http://schemas.microsoft.com/office/drawing/2010/main" val="0"/>
              </a:ext>
            </a:extLst>
          </a:blip>
          <a:srcRect/>
          <a:stretch>
            <a:fillRect/>
          </a:stretch>
        </a:blip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023CC0-BA26-40E7-BBD8-C6BE8807590B}">
      <dsp:nvSpPr>
        <dsp:cNvPr id="0" name=""/>
        <dsp:cNvSpPr/>
      </dsp:nvSpPr>
      <dsp:spPr>
        <a:xfrm>
          <a:off x="4209443" y="-749366"/>
          <a:ext cx="5824122" cy="5824122"/>
        </a:xfrm>
        <a:prstGeom prst="blockArc">
          <a:avLst>
            <a:gd name="adj1" fmla="val 8100000"/>
            <a:gd name="adj2" fmla="val 13500000"/>
            <a:gd name="adj3" fmla="val 371"/>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07BF2D5-11DE-44B8-BA8F-64407FC41B82}">
      <dsp:nvSpPr>
        <dsp:cNvPr id="0" name=""/>
        <dsp:cNvSpPr/>
      </dsp:nvSpPr>
      <dsp:spPr>
        <a:xfrm>
          <a:off x="59314" y="270250"/>
          <a:ext cx="4675492" cy="540846"/>
        </a:xfrm>
        <a:prstGeom prst="rect">
          <a:avLst/>
        </a:prstGeom>
        <a:solidFill>
          <a:schemeClr val="accent1"/>
        </a:solid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0800" tIns="50800" rIns="429297" bIns="50800" numCol="1" spcCol="1270" anchor="ctr" anchorCtr="0">
          <a:noAutofit/>
        </a:bodyPr>
        <a:lstStyle/>
        <a:p>
          <a:pPr lvl="0" algn="r" defTabSz="889000" rtl="0">
            <a:lnSpc>
              <a:spcPct val="90000"/>
            </a:lnSpc>
            <a:spcBef>
              <a:spcPct val="0"/>
            </a:spcBef>
            <a:spcAft>
              <a:spcPct val="35000"/>
            </a:spcAft>
          </a:pPr>
          <a:r>
            <a:rPr lang="en-US" sz="2000" kern="1200" dirty="0" smtClean="0">
              <a:solidFill>
                <a:schemeClr val="bg1">
                  <a:lumMod val="95000"/>
                </a:schemeClr>
              </a:solidFill>
            </a:rPr>
            <a:t>Register an Authorized Testing Center  </a:t>
          </a:r>
          <a:endParaRPr lang="en-US" sz="2000" kern="1200" dirty="0">
            <a:solidFill>
              <a:schemeClr val="bg1">
                <a:lumMod val="95000"/>
              </a:schemeClr>
            </a:solidFill>
          </a:endParaRPr>
        </a:p>
      </dsp:txBody>
      <dsp:txXfrm>
        <a:off x="59314" y="270250"/>
        <a:ext cx="4675492" cy="540846"/>
      </dsp:txXfrm>
    </dsp:sp>
    <dsp:sp modelId="{FBAB64C2-FFAA-48BB-BAAC-CBDDF5965CB4}">
      <dsp:nvSpPr>
        <dsp:cNvPr id="0" name=""/>
        <dsp:cNvSpPr/>
      </dsp:nvSpPr>
      <dsp:spPr>
        <a:xfrm>
          <a:off x="4396778" y="202644"/>
          <a:ext cx="676058" cy="676058"/>
        </a:xfrm>
        <a:prstGeom prst="ellipse">
          <a:avLst/>
        </a:prstGeom>
        <a:blipFill dpi="0" rotWithShape="0">
          <a:blip xmlns:r="http://schemas.openxmlformats.org/officeDocument/2006/relationships" r:embed="rId1">
            <a:extLst>
              <a:ext uri="{28A0092B-C50C-407E-A947-70E740481C1C}">
                <a14:useLocalDpi xmlns:a14="http://schemas.microsoft.com/office/drawing/2010/main" val="0"/>
              </a:ext>
            </a:extLst>
          </a:blip>
          <a:srcRect/>
          <a:stretch>
            <a:fillRect/>
          </a:stretch>
        </a:blip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sp>
    <dsp:sp modelId="{9A0202FF-5C15-4341-9943-202FF39C1CA4}">
      <dsp:nvSpPr>
        <dsp:cNvPr id="0" name=""/>
        <dsp:cNvSpPr/>
      </dsp:nvSpPr>
      <dsp:spPr>
        <a:xfrm>
          <a:off x="59314" y="1081260"/>
          <a:ext cx="4287938" cy="540846"/>
        </a:xfrm>
        <a:prstGeom prst="rect">
          <a:avLst/>
        </a:prstGeom>
        <a:solidFill>
          <a:schemeClr val="accent1"/>
        </a:solid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0800" tIns="50800" rIns="429297" bIns="50800" numCol="1" spcCol="1270" anchor="ctr" anchorCtr="0">
          <a:noAutofit/>
        </a:bodyPr>
        <a:lstStyle/>
        <a:p>
          <a:pPr lvl="0" algn="r" defTabSz="889000" rtl="0">
            <a:lnSpc>
              <a:spcPct val="90000"/>
            </a:lnSpc>
            <a:spcBef>
              <a:spcPct val="0"/>
            </a:spcBef>
            <a:spcAft>
              <a:spcPct val="35000"/>
            </a:spcAft>
          </a:pPr>
          <a:r>
            <a:rPr lang="en-US" sz="2000" kern="1200" dirty="0" smtClean="0">
              <a:solidFill>
                <a:schemeClr val="bg1">
                  <a:lumMod val="95000"/>
                </a:schemeClr>
              </a:solidFill>
            </a:rPr>
            <a:t>Acquire required desktop software  </a:t>
          </a:r>
          <a:endParaRPr lang="en-US" sz="2000" kern="1200" dirty="0">
            <a:solidFill>
              <a:schemeClr val="bg1">
                <a:lumMod val="95000"/>
              </a:schemeClr>
            </a:solidFill>
          </a:endParaRPr>
        </a:p>
      </dsp:txBody>
      <dsp:txXfrm>
        <a:off x="59314" y="1081260"/>
        <a:ext cx="4287938" cy="540846"/>
      </dsp:txXfrm>
    </dsp:sp>
    <dsp:sp modelId="{745FDF32-D114-4CA9-8FFF-36C243EA969C}">
      <dsp:nvSpPr>
        <dsp:cNvPr id="0" name=""/>
        <dsp:cNvSpPr/>
      </dsp:nvSpPr>
      <dsp:spPr>
        <a:xfrm>
          <a:off x="4009223" y="1013654"/>
          <a:ext cx="676058" cy="676058"/>
        </a:xfrm>
        <a:prstGeom prst="ellipse">
          <a:avLst/>
        </a:prstGeom>
        <a:blipFill dpi="0" rotWithShape="0">
          <a:blip xmlns:r="http://schemas.openxmlformats.org/officeDocument/2006/relationships" r:embed="rId2">
            <a:extLst>
              <a:ext uri="{28A0092B-C50C-407E-A947-70E740481C1C}">
                <a14:useLocalDpi xmlns:a14="http://schemas.microsoft.com/office/drawing/2010/main" val="0"/>
              </a:ext>
            </a:extLst>
          </a:blip>
          <a:srcRect/>
          <a:stretch>
            <a:fillRect/>
          </a:stretch>
        </a:blip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sp>
    <dsp:sp modelId="{F118B62A-7E5C-44C9-AD0B-F663FB5AC213}">
      <dsp:nvSpPr>
        <dsp:cNvPr id="0" name=""/>
        <dsp:cNvSpPr/>
      </dsp:nvSpPr>
      <dsp:spPr>
        <a:xfrm>
          <a:off x="59314" y="1892271"/>
          <a:ext cx="4168989" cy="540846"/>
        </a:xfrm>
        <a:prstGeom prst="rect">
          <a:avLst/>
        </a:prstGeom>
        <a:solidFill>
          <a:schemeClr val="accent1"/>
        </a:solid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0800" tIns="50800" rIns="429297" bIns="50800" numCol="1" spcCol="1270" anchor="ctr" anchorCtr="0">
          <a:noAutofit/>
        </a:bodyPr>
        <a:lstStyle/>
        <a:p>
          <a:pPr lvl="0" algn="r" defTabSz="889000" rtl="0">
            <a:lnSpc>
              <a:spcPct val="90000"/>
            </a:lnSpc>
            <a:spcBef>
              <a:spcPct val="0"/>
            </a:spcBef>
            <a:spcAft>
              <a:spcPct val="35000"/>
            </a:spcAft>
          </a:pPr>
          <a:r>
            <a:rPr lang="en-US" sz="2000" kern="1200" dirty="0" smtClean="0">
              <a:solidFill>
                <a:schemeClr val="bg1">
                  <a:lumMod val="95000"/>
                </a:schemeClr>
              </a:solidFill>
            </a:rPr>
            <a:t>Acquire a good textbook </a:t>
          </a:r>
          <a:endParaRPr lang="en-US" sz="2000" kern="1200" dirty="0">
            <a:solidFill>
              <a:schemeClr val="bg1">
                <a:lumMod val="95000"/>
              </a:schemeClr>
            </a:solidFill>
          </a:endParaRPr>
        </a:p>
      </dsp:txBody>
      <dsp:txXfrm>
        <a:off x="59314" y="1892271"/>
        <a:ext cx="4168989" cy="540846"/>
      </dsp:txXfrm>
    </dsp:sp>
    <dsp:sp modelId="{7AB35924-5E4A-424D-8153-015FBE4E1389}">
      <dsp:nvSpPr>
        <dsp:cNvPr id="0" name=""/>
        <dsp:cNvSpPr/>
      </dsp:nvSpPr>
      <dsp:spPr>
        <a:xfrm>
          <a:off x="3890275" y="1824665"/>
          <a:ext cx="676058" cy="676058"/>
        </a:xfrm>
        <a:prstGeom prst="ellipse">
          <a:avLst/>
        </a:prstGeom>
        <a:blipFill dpi="0" rotWithShape="0">
          <a:blip xmlns:r="http://schemas.openxmlformats.org/officeDocument/2006/relationships" r:embed="rId3">
            <a:extLst>
              <a:ext uri="{28A0092B-C50C-407E-A947-70E740481C1C}">
                <a14:useLocalDpi xmlns:a14="http://schemas.microsoft.com/office/drawing/2010/main" val="0"/>
              </a:ext>
            </a:extLst>
          </a:blip>
          <a:srcRect/>
          <a:stretch>
            <a:fillRect/>
          </a:stretch>
        </a:blip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sp>
    <dsp:sp modelId="{97039C6C-F8B8-4FD3-86DE-721195F61172}">
      <dsp:nvSpPr>
        <dsp:cNvPr id="0" name=""/>
        <dsp:cNvSpPr/>
      </dsp:nvSpPr>
      <dsp:spPr>
        <a:xfrm>
          <a:off x="59314" y="2703281"/>
          <a:ext cx="4287938" cy="540846"/>
        </a:xfrm>
        <a:prstGeom prst="rect">
          <a:avLst/>
        </a:prstGeom>
        <a:solidFill>
          <a:schemeClr val="accent1"/>
        </a:solid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0800" tIns="50800" rIns="429297" bIns="50800" numCol="1" spcCol="1270" anchor="ctr" anchorCtr="0">
          <a:noAutofit/>
        </a:bodyPr>
        <a:lstStyle/>
        <a:p>
          <a:pPr lvl="0" algn="r" defTabSz="889000" rtl="0">
            <a:lnSpc>
              <a:spcPct val="90000"/>
            </a:lnSpc>
            <a:spcBef>
              <a:spcPct val="0"/>
            </a:spcBef>
            <a:spcAft>
              <a:spcPct val="35000"/>
            </a:spcAft>
          </a:pPr>
          <a:r>
            <a:rPr lang="en-US" sz="2000" kern="1200" dirty="0" smtClean="0">
              <a:solidFill>
                <a:schemeClr val="bg1">
                  <a:lumMod val="95000"/>
                </a:schemeClr>
              </a:solidFill>
            </a:rPr>
            <a:t>Purchase exams or a site license </a:t>
          </a:r>
          <a:endParaRPr lang="en-US" sz="2000" kern="1200" dirty="0">
            <a:solidFill>
              <a:schemeClr val="bg1">
                <a:lumMod val="95000"/>
              </a:schemeClr>
            </a:solidFill>
          </a:endParaRPr>
        </a:p>
      </dsp:txBody>
      <dsp:txXfrm>
        <a:off x="59314" y="2703281"/>
        <a:ext cx="4287938" cy="540846"/>
      </dsp:txXfrm>
    </dsp:sp>
    <dsp:sp modelId="{05AE23F2-F0E9-4525-A6F2-1DA54220767D}">
      <dsp:nvSpPr>
        <dsp:cNvPr id="0" name=""/>
        <dsp:cNvSpPr/>
      </dsp:nvSpPr>
      <dsp:spPr>
        <a:xfrm>
          <a:off x="4009223" y="2635675"/>
          <a:ext cx="676058" cy="676058"/>
        </a:xfrm>
        <a:prstGeom prst="ellipse">
          <a:avLst/>
        </a:prstGeom>
        <a:blipFill dpi="0" rotWithShape="0">
          <a:blip xmlns:r="http://schemas.openxmlformats.org/officeDocument/2006/relationships" r:embed="rId4">
            <a:extLst>
              <a:ext uri="{28A0092B-C50C-407E-A947-70E740481C1C}">
                <a14:useLocalDpi xmlns:a14="http://schemas.microsoft.com/office/drawing/2010/main" val="0"/>
              </a:ext>
            </a:extLst>
          </a:blip>
          <a:srcRect/>
          <a:stretch>
            <a:fillRect/>
          </a:stretch>
        </a:blip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sp>
    <dsp:sp modelId="{0421280A-F470-425F-9DC2-5D0F2F8D2E26}">
      <dsp:nvSpPr>
        <dsp:cNvPr id="0" name=""/>
        <dsp:cNvSpPr/>
      </dsp:nvSpPr>
      <dsp:spPr>
        <a:xfrm>
          <a:off x="59314" y="3514292"/>
          <a:ext cx="4675492" cy="540846"/>
        </a:xfrm>
        <a:prstGeom prst="rect">
          <a:avLst/>
        </a:prstGeom>
        <a:solidFill>
          <a:schemeClr val="accent1"/>
        </a:solid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0800" tIns="50800" rIns="429297" bIns="50800" numCol="1" spcCol="1270" anchor="ctr" anchorCtr="0">
          <a:noAutofit/>
        </a:bodyPr>
        <a:lstStyle/>
        <a:p>
          <a:pPr lvl="0" algn="r" defTabSz="889000" rtl="0">
            <a:lnSpc>
              <a:spcPct val="90000"/>
            </a:lnSpc>
            <a:spcBef>
              <a:spcPct val="0"/>
            </a:spcBef>
            <a:spcAft>
              <a:spcPct val="35000"/>
            </a:spcAft>
          </a:pPr>
          <a:r>
            <a:rPr lang="en-US" sz="2000" kern="1200" dirty="0" smtClean="0">
              <a:solidFill>
                <a:schemeClr val="bg1">
                  <a:lumMod val="95000"/>
                </a:schemeClr>
              </a:solidFill>
            </a:rPr>
            <a:t>Certify your  teachers  </a:t>
          </a:r>
          <a:endParaRPr lang="en-US" sz="2000" kern="1200" dirty="0">
            <a:solidFill>
              <a:schemeClr val="bg1">
                <a:lumMod val="95000"/>
              </a:schemeClr>
            </a:solidFill>
          </a:endParaRPr>
        </a:p>
      </dsp:txBody>
      <dsp:txXfrm>
        <a:off x="59314" y="3514292"/>
        <a:ext cx="4675492" cy="540846"/>
      </dsp:txXfrm>
    </dsp:sp>
    <dsp:sp modelId="{56583FFC-7916-4784-957C-F60A198D605E}">
      <dsp:nvSpPr>
        <dsp:cNvPr id="0" name=""/>
        <dsp:cNvSpPr/>
      </dsp:nvSpPr>
      <dsp:spPr>
        <a:xfrm>
          <a:off x="4396778" y="3446686"/>
          <a:ext cx="676058" cy="676058"/>
        </a:xfrm>
        <a:prstGeom prst="ellipse">
          <a:avLst/>
        </a:prstGeom>
        <a:blipFill dpi="0" rotWithShape="0">
          <a:blip xmlns:r="http://schemas.openxmlformats.org/officeDocument/2006/relationships" r:embed="rId5">
            <a:extLst>
              <a:ext uri="{28A0092B-C50C-407E-A947-70E740481C1C}">
                <a14:useLocalDpi xmlns:a14="http://schemas.microsoft.com/office/drawing/2010/main" val="0"/>
              </a:ext>
            </a:extLst>
          </a:blip>
          <a:srcRect/>
          <a:stretch>
            <a:fillRect/>
          </a:stretch>
        </a:blipFill>
        <a:ln w="19050"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44EF9F-08C9-44C1-96E5-6CEE91A254E8}" type="datetimeFigureOut">
              <a:rPr lang="en-US" smtClean="0"/>
              <a:t>1/20/2017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DFFE209-E29B-494A-9801-F5FE9D0FD55E}" type="slidenum">
              <a:rPr lang="en-US" smtClean="0"/>
              <a:t>‹#›</a:t>
            </a:fld>
            <a:endParaRPr lang="en-US"/>
          </a:p>
        </p:txBody>
      </p:sp>
    </p:spTree>
    <p:extLst>
      <p:ext uri="{BB962C8B-B14F-4D97-AF65-F5344CB8AC3E}">
        <p14:creationId xmlns:p14="http://schemas.microsoft.com/office/powerpoint/2010/main" val="42503276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FFE209-E29B-494A-9801-F5FE9D0FD55E}" type="slidenum">
              <a:rPr lang="en-US" smtClean="0"/>
              <a:t>1</a:t>
            </a:fld>
            <a:endParaRPr lang="en-US"/>
          </a:p>
        </p:txBody>
      </p:sp>
    </p:spTree>
    <p:extLst>
      <p:ext uri="{BB962C8B-B14F-4D97-AF65-F5344CB8AC3E}">
        <p14:creationId xmlns:p14="http://schemas.microsoft.com/office/powerpoint/2010/main" val="14499661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Explain how simple it is to register an</a:t>
            </a:r>
            <a:r>
              <a:rPr lang="en-US" baseline="0" dirty="0" smtClean="0"/>
              <a:t> Authorized Test Center</a:t>
            </a:r>
            <a:endParaRPr lang="en-US" dirty="0"/>
          </a:p>
        </p:txBody>
      </p:sp>
      <p:sp>
        <p:nvSpPr>
          <p:cNvPr id="4" name="Slide Number Placeholder 3"/>
          <p:cNvSpPr>
            <a:spLocks noGrp="1"/>
          </p:cNvSpPr>
          <p:nvPr>
            <p:ph type="sldNum" sz="quarter" idx="10"/>
          </p:nvPr>
        </p:nvSpPr>
        <p:spPr/>
        <p:txBody>
          <a:bodyPr/>
          <a:lstStyle/>
          <a:p>
            <a:fld id="{DF845E67-D501-45FD-84EE-64804ADA8697}" type="slidenum">
              <a:rPr lang="en-US" smtClean="0"/>
              <a:pPr/>
              <a:t>2</a:t>
            </a:fld>
            <a:endParaRPr lang="en-US" dirty="0"/>
          </a:p>
        </p:txBody>
      </p:sp>
    </p:spTree>
    <p:extLst>
      <p:ext uri="{BB962C8B-B14F-4D97-AF65-F5344CB8AC3E}">
        <p14:creationId xmlns:p14="http://schemas.microsoft.com/office/powerpoint/2010/main" val="18936239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Mention we will now discuss</a:t>
            </a:r>
            <a:r>
              <a:rPr lang="en-US" baseline="0" dirty="0" smtClean="0"/>
              <a:t> 5 basic steps to start a certification program.</a:t>
            </a:r>
            <a:endParaRPr lang="en-US" dirty="0"/>
          </a:p>
        </p:txBody>
      </p:sp>
      <p:sp>
        <p:nvSpPr>
          <p:cNvPr id="4" name="Slide Number Placeholder 3"/>
          <p:cNvSpPr>
            <a:spLocks noGrp="1"/>
          </p:cNvSpPr>
          <p:nvPr>
            <p:ph type="sldNum" sz="quarter" idx="10"/>
          </p:nvPr>
        </p:nvSpPr>
        <p:spPr/>
        <p:txBody>
          <a:bodyPr/>
          <a:lstStyle/>
          <a:p>
            <a:fld id="{DF845E67-D501-45FD-84EE-64804ADA8697}"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18936239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Emphasize that</a:t>
            </a:r>
            <a:r>
              <a:rPr lang="en-US" baseline="0" dirty="0" smtClean="0"/>
              <a:t> most exams are delivered online, except for Microsoft Office.  Product software is required only to teach the skills for certification.  In most cases, classrooms will want to acquire the software.  For Microsoft Office exams it is required that the Professional version be installed for the exams to run properly.   </a:t>
            </a:r>
            <a:endParaRPr lang="en-US" dirty="0"/>
          </a:p>
        </p:txBody>
      </p:sp>
      <p:sp>
        <p:nvSpPr>
          <p:cNvPr id="4" name="Slide Number Placeholder 3"/>
          <p:cNvSpPr>
            <a:spLocks noGrp="1"/>
          </p:cNvSpPr>
          <p:nvPr>
            <p:ph type="sldNum" sz="quarter" idx="10"/>
          </p:nvPr>
        </p:nvSpPr>
        <p:spPr/>
        <p:txBody>
          <a:bodyPr/>
          <a:lstStyle/>
          <a:p>
            <a:fld id="{DF845E67-D501-45FD-84EE-64804ADA8697}" type="slidenum">
              <a:rPr lang="en-US" smtClean="0"/>
              <a:pPr/>
              <a:t>4</a:t>
            </a:fld>
            <a:endParaRPr lang="en-US" dirty="0"/>
          </a:p>
        </p:txBody>
      </p:sp>
    </p:spTree>
    <p:extLst>
      <p:ext uri="{BB962C8B-B14F-4D97-AF65-F5344CB8AC3E}">
        <p14:creationId xmlns:p14="http://schemas.microsoft.com/office/powerpoint/2010/main" val="18936239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DF845E67-D501-45FD-84EE-64804ADA8697}" type="slidenum">
              <a:rPr lang="en-US" smtClean="0"/>
              <a:pPr/>
              <a:t>5</a:t>
            </a:fld>
            <a:endParaRPr lang="en-US" dirty="0"/>
          </a:p>
        </p:txBody>
      </p:sp>
      <p:sp>
        <p:nvSpPr>
          <p:cNvPr id="5" name="Notes Placeholder 2"/>
          <p:cNvSpPr txBox="1">
            <a:spLocks/>
          </p:cNvSpPr>
          <p:nvPr/>
        </p:nvSpPr>
        <p:spPr>
          <a:xfrm>
            <a:off x="869732" y="4552950"/>
            <a:ext cx="5486400" cy="3600450"/>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r>
              <a:rPr lang="en-US" dirty="0" smtClean="0"/>
              <a:t>Discuss textbook options and the advantage of using GMetrix practice tests.</a:t>
            </a:r>
            <a:endParaRPr lang="en-US" dirty="0"/>
          </a:p>
        </p:txBody>
      </p:sp>
    </p:spTree>
    <p:extLst>
      <p:ext uri="{BB962C8B-B14F-4D97-AF65-F5344CB8AC3E}">
        <p14:creationId xmlns:p14="http://schemas.microsoft.com/office/powerpoint/2010/main" val="18936239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Discuss the site</a:t>
            </a:r>
            <a:r>
              <a:rPr lang="en-US" baseline="0" dirty="0" smtClean="0"/>
              <a:t> license pricing that is appropriate for your audience.</a:t>
            </a:r>
            <a:endParaRPr lang="en-US" dirty="0"/>
          </a:p>
        </p:txBody>
      </p:sp>
      <p:sp>
        <p:nvSpPr>
          <p:cNvPr id="4" name="Slide Number Placeholder 3"/>
          <p:cNvSpPr>
            <a:spLocks noGrp="1"/>
          </p:cNvSpPr>
          <p:nvPr>
            <p:ph type="sldNum" sz="quarter" idx="10"/>
          </p:nvPr>
        </p:nvSpPr>
        <p:spPr/>
        <p:txBody>
          <a:bodyPr/>
          <a:lstStyle/>
          <a:p>
            <a:fld id="{DF845E67-D501-45FD-84EE-64804ADA8697}" type="slidenum">
              <a:rPr lang="en-US" smtClean="0"/>
              <a:pPr/>
              <a:t>6</a:t>
            </a:fld>
            <a:endParaRPr lang="en-US" dirty="0"/>
          </a:p>
        </p:txBody>
      </p:sp>
    </p:spTree>
    <p:extLst>
      <p:ext uri="{BB962C8B-B14F-4D97-AF65-F5344CB8AC3E}">
        <p14:creationId xmlns:p14="http://schemas.microsoft.com/office/powerpoint/2010/main" val="18936239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Discuss the importance of certifying teachers </a:t>
            </a:r>
            <a:r>
              <a:rPr lang="en-US" i="1" u="sng" dirty="0" smtClean="0"/>
              <a:t>before</a:t>
            </a:r>
            <a:r>
              <a:rPr lang="en-US" dirty="0" smtClean="0"/>
              <a:t> preparing students.</a:t>
            </a:r>
            <a:endParaRPr lang="en-US" dirty="0"/>
          </a:p>
        </p:txBody>
      </p:sp>
      <p:sp>
        <p:nvSpPr>
          <p:cNvPr id="4" name="Slide Number Placeholder 3"/>
          <p:cNvSpPr>
            <a:spLocks noGrp="1"/>
          </p:cNvSpPr>
          <p:nvPr>
            <p:ph type="sldNum" sz="quarter" idx="10"/>
          </p:nvPr>
        </p:nvSpPr>
        <p:spPr/>
        <p:txBody>
          <a:bodyPr/>
          <a:lstStyle/>
          <a:p>
            <a:fld id="{DF845E67-D501-45FD-84EE-64804ADA8697}" type="slidenum">
              <a:rPr lang="en-US" smtClean="0"/>
              <a:pPr/>
              <a:t>7</a:t>
            </a:fld>
            <a:endParaRPr lang="en-US" dirty="0"/>
          </a:p>
        </p:txBody>
      </p:sp>
    </p:spTree>
    <p:extLst>
      <p:ext uri="{BB962C8B-B14F-4D97-AF65-F5344CB8AC3E}">
        <p14:creationId xmlns:p14="http://schemas.microsoft.com/office/powerpoint/2010/main" val="189362398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71602024-30F2-4878-92F3-4246406D4B76}" type="datetimeFigureOut">
              <a:rPr lang="en-US" smtClean="0"/>
              <a:t>1/20/2017</a:t>
            </a:fld>
            <a:endParaRPr lang="en-US"/>
          </a:p>
        </p:txBody>
      </p:sp>
      <p:sp>
        <p:nvSpPr>
          <p:cNvPr id="5" name="Footer Placeholder 4"/>
          <p:cNvSpPr>
            <a:spLocks noGrp="1"/>
          </p:cNvSpPr>
          <p:nvPr>
            <p:ph type="ftr" sz="quarter" idx="11"/>
          </p:nvPr>
        </p:nvSpPr>
        <p:spPr>
          <a:xfrm>
            <a:off x="3962399" y="5870575"/>
            <a:ext cx="4893958" cy="377825"/>
          </a:xfrm>
        </p:spPr>
        <p:txBody>
          <a:bodyPr/>
          <a:lstStyle/>
          <a:p>
            <a:endParaRPr lang="en-US"/>
          </a:p>
        </p:txBody>
      </p:sp>
      <p:sp>
        <p:nvSpPr>
          <p:cNvPr id="6" name="Slide Number Placeholder 5"/>
          <p:cNvSpPr>
            <a:spLocks noGrp="1"/>
          </p:cNvSpPr>
          <p:nvPr>
            <p:ph type="sldNum" sz="quarter" idx="12"/>
          </p:nvPr>
        </p:nvSpPr>
        <p:spPr>
          <a:xfrm>
            <a:off x="10608958" y="5870575"/>
            <a:ext cx="551167" cy="377825"/>
          </a:xfrm>
        </p:spPr>
        <p:txBody>
          <a:bodyPr/>
          <a:lstStyle/>
          <a:p>
            <a:fld id="{8E783005-092B-4DE0-A4D1-F09B0A815859}" type="slidenum">
              <a:rPr lang="en-US" smtClean="0"/>
              <a:t>‹#›</a:t>
            </a:fld>
            <a:endParaRPr lang="en-US"/>
          </a:p>
        </p:txBody>
      </p:sp>
    </p:spTree>
    <p:extLst>
      <p:ext uri="{BB962C8B-B14F-4D97-AF65-F5344CB8AC3E}">
        <p14:creationId xmlns:p14="http://schemas.microsoft.com/office/powerpoint/2010/main" val="4067648743"/>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602024-30F2-4878-92F3-4246406D4B76}" type="datetimeFigureOut">
              <a:rPr lang="en-US" smtClean="0"/>
              <a:t>1/20/2017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783005-092B-4DE0-A4D1-F09B0A815859}" type="slidenum">
              <a:rPr lang="en-US" smtClean="0"/>
              <a:t>‹#›</a:t>
            </a:fld>
            <a:endParaRPr lang="en-US"/>
          </a:p>
        </p:txBody>
      </p:sp>
    </p:spTree>
    <p:extLst>
      <p:ext uri="{BB962C8B-B14F-4D97-AF65-F5344CB8AC3E}">
        <p14:creationId xmlns:p14="http://schemas.microsoft.com/office/powerpoint/2010/main" val="3636084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1602024-30F2-4878-92F3-4246406D4B76}" type="datetimeFigureOut">
              <a:rPr lang="en-US" smtClean="0"/>
              <a:t>1/20/2017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783005-092B-4DE0-A4D1-F09B0A815859}" type="slidenum">
              <a:rPr lang="en-US" smtClean="0"/>
              <a:t>‹#›</a:t>
            </a:fld>
            <a:endParaRPr lang="en-US"/>
          </a:p>
        </p:txBody>
      </p:sp>
    </p:spTree>
    <p:extLst>
      <p:ext uri="{BB962C8B-B14F-4D97-AF65-F5344CB8AC3E}">
        <p14:creationId xmlns:p14="http://schemas.microsoft.com/office/powerpoint/2010/main" val="14637452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1602024-30F2-4878-92F3-4246406D4B76}" type="datetimeFigureOut">
              <a:rPr lang="en-US" smtClean="0"/>
              <a:t>1/20/2017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783005-092B-4DE0-A4D1-F09B0A815859}" type="slidenum">
              <a:rPr lang="en-US" smtClean="0"/>
              <a:t>‹#›</a:t>
            </a:fld>
            <a:endParaRPr lang="en-US"/>
          </a:p>
        </p:txBody>
      </p:sp>
    </p:spTree>
    <p:extLst>
      <p:ext uri="{BB962C8B-B14F-4D97-AF65-F5344CB8AC3E}">
        <p14:creationId xmlns:p14="http://schemas.microsoft.com/office/powerpoint/2010/main" val="11371383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1602024-30F2-4878-92F3-4246406D4B76}" type="datetimeFigureOut">
              <a:rPr lang="en-US" smtClean="0"/>
              <a:t>1/20/2017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783005-092B-4DE0-A4D1-F09B0A815859}" type="slidenum">
              <a:rPr lang="en-US" smtClean="0"/>
              <a:t>‹#›</a:t>
            </a:fld>
            <a:endParaRPr lang="en-US"/>
          </a:p>
        </p:txBody>
      </p:sp>
    </p:spTree>
    <p:extLst>
      <p:ext uri="{BB962C8B-B14F-4D97-AF65-F5344CB8AC3E}">
        <p14:creationId xmlns:p14="http://schemas.microsoft.com/office/powerpoint/2010/main" val="16111953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1602024-30F2-4878-92F3-4246406D4B76}" type="datetimeFigureOut">
              <a:rPr lang="en-US" smtClean="0"/>
              <a:t>1/20/2017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783005-092B-4DE0-A4D1-F09B0A815859}" type="slidenum">
              <a:rPr lang="en-US" smtClean="0"/>
              <a:t>‹#›</a:t>
            </a:fld>
            <a:endParaRPr lang="en-US"/>
          </a:p>
        </p:txBody>
      </p:sp>
    </p:spTree>
    <p:extLst>
      <p:ext uri="{BB962C8B-B14F-4D97-AF65-F5344CB8AC3E}">
        <p14:creationId xmlns:p14="http://schemas.microsoft.com/office/powerpoint/2010/main" val="11264668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1602024-30F2-4878-92F3-4246406D4B76}" type="datetimeFigureOut">
              <a:rPr lang="en-US" smtClean="0"/>
              <a:t>1/20/2017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783005-092B-4DE0-A4D1-F09B0A815859}" type="slidenum">
              <a:rPr lang="en-US" smtClean="0"/>
              <a:t>‹#›</a:t>
            </a:fld>
            <a:endParaRPr lang="en-US"/>
          </a:p>
        </p:txBody>
      </p:sp>
    </p:spTree>
    <p:extLst>
      <p:ext uri="{BB962C8B-B14F-4D97-AF65-F5344CB8AC3E}">
        <p14:creationId xmlns:p14="http://schemas.microsoft.com/office/powerpoint/2010/main" val="27641432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1602024-30F2-4878-92F3-4246406D4B76}" type="datetimeFigureOut">
              <a:rPr lang="en-US" smtClean="0"/>
              <a:t>1/20/2017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783005-092B-4DE0-A4D1-F09B0A815859}" type="slidenum">
              <a:rPr lang="en-US" smtClean="0"/>
              <a:t>‹#›</a:t>
            </a:fld>
            <a:endParaRPr lang="en-US"/>
          </a:p>
        </p:txBody>
      </p:sp>
      <p:sp>
        <p:nvSpPr>
          <p:cNvPr id="8" name="Title 1"/>
          <p:cNvSpPr>
            <a:spLocks noGrp="1"/>
          </p:cNvSpPr>
          <p:nvPr>
            <p:ph type="title"/>
          </p:nvPr>
        </p:nvSpPr>
        <p:spPr>
          <a:xfrm>
            <a:off x="685801" y="609600"/>
            <a:ext cx="10131425" cy="1456267"/>
          </a:xfrm>
        </p:spPr>
        <p:txBody>
          <a:bodyPr/>
          <a:lstStyle/>
          <a:p>
            <a:r>
              <a:rPr lang="en-US" smtClean="0"/>
              <a:t>Click to edit Master title style</a:t>
            </a:r>
            <a:endParaRPr lang="en-US" dirty="0"/>
          </a:p>
        </p:txBody>
      </p:sp>
    </p:spTree>
    <p:extLst>
      <p:ext uri="{BB962C8B-B14F-4D97-AF65-F5344CB8AC3E}">
        <p14:creationId xmlns:p14="http://schemas.microsoft.com/office/powerpoint/2010/main" val="13101193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1602024-30F2-4878-92F3-4246406D4B76}" type="datetimeFigureOut">
              <a:rPr lang="en-US" smtClean="0"/>
              <a:t>1/20/2017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783005-092B-4DE0-A4D1-F09B0A815859}" type="slidenum">
              <a:rPr lang="en-US" smtClean="0"/>
              <a:t>‹#›</a:t>
            </a:fld>
            <a:endParaRPr lang="en-US"/>
          </a:p>
        </p:txBody>
      </p:sp>
    </p:spTree>
    <p:extLst>
      <p:ext uri="{BB962C8B-B14F-4D97-AF65-F5344CB8AC3E}">
        <p14:creationId xmlns:p14="http://schemas.microsoft.com/office/powerpoint/2010/main" val="25377328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Blank Slide with Title">
    <p:spTree>
      <p:nvGrpSpPr>
        <p:cNvPr id="1" name=""/>
        <p:cNvGrpSpPr/>
        <p:nvPr/>
      </p:nvGrpSpPr>
      <p:grpSpPr>
        <a:xfrm>
          <a:off x="0" y="0"/>
          <a:ext cx="0" cy="0"/>
          <a:chOff x="0" y="0"/>
          <a:chExt cx="0" cy="0"/>
        </a:xfrm>
      </p:grpSpPr>
      <p:sp>
        <p:nvSpPr>
          <p:cNvPr id="3" name="Title 1"/>
          <p:cNvSpPr>
            <a:spLocks noGrp="1"/>
          </p:cNvSpPr>
          <p:nvPr>
            <p:ph type="title"/>
          </p:nvPr>
        </p:nvSpPr>
        <p:spPr>
          <a:xfrm>
            <a:off x="365760" y="46038"/>
            <a:ext cx="11338560" cy="639762"/>
          </a:xfrm>
          <a:prstGeom prst="rect">
            <a:avLst/>
          </a:prstGeom>
        </p:spPr>
        <p:txBody>
          <a:bodyPr lIns="91429" tIns="45714" rIns="91429" bIns="45714"/>
          <a:lstStyle>
            <a:lvl1pPr>
              <a:defRPr>
                <a:solidFill>
                  <a:srgbClr val="DE9930"/>
                </a:solidFill>
                <a:effectLst>
                  <a:outerShdw blurRad="38100" dist="38100" dir="2700000" algn="tl">
                    <a:srgbClr val="000000">
                      <a:alpha val="43137"/>
                    </a:srgbClr>
                  </a:outerShdw>
                </a:effectLst>
              </a:defRPr>
            </a:lvl1pPr>
          </a:lstStyle>
          <a:p>
            <a:r>
              <a:rPr lang="en-US" dirty="0" smtClean="0"/>
              <a:t>Click to edit Master title style</a:t>
            </a:r>
            <a:endParaRPr lang="en-US" dirty="0"/>
          </a:p>
        </p:txBody>
      </p:sp>
    </p:spTree>
    <p:extLst>
      <p:ext uri="{BB962C8B-B14F-4D97-AF65-F5344CB8AC3E}">
        <p14:creationId xmlns:p14="http://schemas.microsoft.com/office/powerpoint/2010/main" val="33824293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Blank Slide - No Title">
    <p:spTree>
      <p:nvGrpSpPr>
        <p:cNvPr id="1" name=""/>
        <p:cNvGrpSpPr/>
        <p:nvPr/>
      </p:nvGrpSpPr>
      <p:grpSpPr>
        <a:xfrm>
          <a:off x="0" y="0"/>
          <a:ext cx="0" cy="0"/>
          <a:chOff x="0" y="0"/>
          <a:chExt cx="0" cy="0"/>
        </a:xfrm>
      </p:grpSpPr>
    </p:spTree>
    <p:extLst>
      <p:ext uri="{BB962C8B-B14F-4D97-AF65-F5344CB8AC3E}">
        <p14:creationId xmlns:p14="http://schemas.microsoft.com/office/powerpoint/2010/main" val="44775102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1602024-30F2-4878-92F3-4246406D4B76}" type="datetimeFigureOut">
              <a:rPr lang="en-US" smtClean="0"/>
              <a:t>1/20/2017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783005-092B-4DE0-A4D1-F09B0A815859}" type="slidenum">
              <a:rPr lang="en-US" smtClean="0"/>
              <a:t>‹#›</a:t>
            </a:fld>
            <a:endParaRPr lang="en-US"/>
          </a:p>
        </p:txBody>
      </p:sp>
    </p:spTree>
    <p:extLst>
      <p:ext uri="{BB962C8B-B14F-4D97-AF65-F5344CB8AC3E}">
        <p14:creationId xmlns:p14="http://schemas.microsoft.com/office/powerpoint/2010/main" val="8681608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1602024-30F2-4878-92F3-4246406D4B76}" type="datetimeFigureOut">
              <a:rPr lang="en-US" smtClean="0"/>
              <a:t>1/20/2017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783005-092B-4DE0-A4D1-F09B0A815859}" type="slidenum">
              <a:rPr lang="en-US" smtClean="0"/>
              <a:t>‹#›</a:t>
            </a:fld>
            <a:endParaRPr lang="en-US"/>
          </a:p>
        </p:txBody>
      </p:sp>
    </p:spTree>
    <p:extLst>
      <p:ext uri="{BB962C8B-B14F-4D97-AF65-F5344CB8AC3E}">
        <p14:creationId xmlns:p14="http://schemas.microsoft.com/office/powerpoint/2010/main" val="1722322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1602024-30F2-4878-92F3-4246406D4B76}" type="datetimeFigureOut">
              <a:rPr lang="en-US" smtClean="0"/>
              <a:t>1/20/2017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783005-092B-4DE0-A4D1-F09B0A815859}" type="slidenum">
              <a:rPr lang="en-US" smtClean="0"/>
              <a:t>‹#›</a:t>
            </a:fld>
            <a:endParaRPr lang="en-US"/>
          </a:p>
        </p:txBody>
      </p:sp>
    </p:spTree>
    <p:extLst>
      <p:ext uri="{BB962C8B-B14F-4D97-AF65-F5344CB8AC3E}">
        <p14:creationId xmlns:p14="http://schemas.microsoft.com/office/powerpoint/2010/main" val="3631772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hasCustomPrompt="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hasCustomPrompt="1"/>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1602024-30F2-4878-92F3-4246406D4B76}" type="datetimeFigureOut">
              <a:rPr lang="en-US" smtClean="0"/>
              <a:t>1/20/2017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E783005-092B-4DE0-A4D1-F09B0A815859}" type="slidenum">
              <a:rPr lang="en-US" smtClean="0"/>
              <a:t>‹#›</a:t>
            </a:fld>
            <a:endParaRPr lang="en-US"/>
          </a:p>
        </p:txBody>
      </p:sp>
    </p:spTree>
    <p:extLst>
      <p:ext uri="{BB962C8B-B14F-4D97-AF65-F5344CB8AC3E}">
        <p14:creationId xmlns:p14="http://schemas.microsoft.com/office/powerpoint/2010/main" val="24423050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1602024-30F2-4878-92F3-4246406D4B76}" type="datetimeFigureOut">
              <a:rPr lang="en-US" smtClean="0"/>
              <a:t>1/20/2017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E783005-092B-4DE0-A4D1-F09B0A815859}" type="slidenum">
              <a:rPr lang="en-US" smtClean="0"/>
              <a:t>‹#›</a:t>
            </a:fld>
            <a:endParaRPr lang="en-US"/>
          </a:p>
        </p:txBody>
      </p:sp>
    </p:spTree>
    <p:extLst>
      <p:ext uri="{BB962C8B-B14F-4D97-AF65-F5344CB8AC3E}">
        <p14:creationId xmlns:p14="http://schemas.microsoft.com/office/powerpoint/2010/main" val="4275588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71602024-30F2-4878-92F3-4246406D4B76}" type="datetimeFigureOut">
              <a:rPr lang="en-US" smtClean="0"/>
              <a:t>1/20/2017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E783005-092B-4DE0-A4D1-F09B0A815859}" type="slidenum">
              <a:rPr lang="en-US" smtClean="0"/>
              <a:t>‹#›</a:t>
            </a:fld>
            <a:endParaRPr lang="en-US"/>
          </a:p>
        </p:txBody>
      </p:sp>
    </p:spTree>
    <p:extLst>
      <p:ext uri="{BB962C8B-B14F-4D97-AF65-F5344CB8AC3E}">
        <p14:creationId xmlns:p14="http://schemas.microsoft.com/office/powerpoint/2010/main" val="38493750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602024-30F2-4878-92F3-4246406D4B76}" type="datetimeFigureOut">
              <a:rPr lang="en-US" smtClean="0"/>
              <a:t>1/20/2017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783005-092B-4DE0-A4D1-F09B0A815859}" type="slidenum">
              <a:rPr lang="en-US" smtClean="0"/>
              <a:t>‹#›</a:t>
            </a:fld>
            <a:endParaRPr lang="en-US"/>
          </a:p>
        </p:txBody>
      </p:sp>
    </p:spTree>
    <p:extLst>
      <p:ext uri="{BB962C8B-B14F-4D97-AF65-F5344CB8AC3E}">
        <p14:creationId xmlns:p14="http://schemas.microsoft.com/office/powerpoint/2010/main" val="36073410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602024-30F2-4878-92F3-4246406D4B76}" type="datetimeFigureOut">
              <a:rPr lang="en-US" smtClean="0"/>
              <a:t>1/20/2017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783005-092B-4DE0-A4D1-F09B0A815859}" type="slidenum">
              <a:rPr lang="en-US" smtClean="0"/>
              <a:t>‹#›</a:t>
            </a:fld>
            <a:endParaRPr lang="en-US"/>
          </a:p>
        </p:txBody>
      </p:sp>
    </p:spTree>
    <p:extLst>
      <p:ext uri="{BB962C8B-B14F-4D97-AF65-F5344CB8AC3E}">
        <p14:creationId xmlns:p14="http://schemas.microsoft.com/office/powerpoint/2010/main" val="41028100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71602024-30F2-4878-92F3-4246406D4B76}" type="datetimeFigureOut">
              <a:rPr lang="en-US" smtClean="0"/>
              <a:t>1/20/2017</a:t>
            </a:fld>
            <a:endParaRPr lang="en-US"/>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E783005-092B-4DE0-A4D1-F09B0A815859}" type="slidenum">
              <a:rPr lang="en-US" smtClean="0"/>
              <a:t>‹#›</a:t>
            </a:fld>
            <a:endParaRPr lang="en-US"/>
          </a:p>
        </p:txBody>
      </p:sp>
    </p:spTree>
    <p:extLst>
      <p:ext uri="{BB962C8B-B14F-4D97-AF65-F5344CB8AC3E}">
        <p14:creationId xmlns:p14="http://schemas.microsoft.com/office/powerpoint/2010/main" val="3537875653"/>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4.gif"/><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9.tmp"/></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1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5.gif"/><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19.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19.xml"/><Relationship Id="rId6" Type="http://schemas.openxmlformats.org/officeDocument/2006/relationships/diagramColors" Target="../diagrams/colors4.xml"/><Relationship Id="rId11" Type="http://schemas.openxmlformats.org/officeDocument/2006/relationships/image" Target="../media/image12.png"/><Relationship Id="rId5" Type="http://schemas.openxmlformats.org/officeDocument/2006/relationships/diagramQuickStyle" Target="../diagrams/quickStyle4.xml"/><Relationship Id="rId10" Type="http://schemas.openxmlformats.org/officeDocument/2006/relationships/image" Target="../media/image11.gif"/><Relationship Id="rId4" Type="http://schemas.openxmlformats.org/officeDocument/2006/relationships/diagramLayout" Target="../diagrams/layout4.xml"/><Relationship Id="rId9" Type="http://schemas.openxmlformats.org/officeDocument/2006/relationships/image" Target="../media/image10.gif"/></Relationships>
</file>

<file path=ppt/slides/_rels/slide6.xml.rels><?xml version="1.0" encoding="UTF-8" standalone="yes"?>
<Relationships xmlns="http://schemas.openxmlformats.org/package/2006/relationships"><Relationship Id="rId8" Type="http://schemas.openxmlformats.org/officeDocument/2006/relationships/image" Target="../media/image7.gif"/><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6.xml"/><Relationship Id="rId1" Type="http://schemas.openxmlformats.org/officeDocument/2006/relationships/slideLayout" Target="../slideLayouts/slideLayout19.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7.xml.rels><?xml version="1.0" encoding="UTF-8" standalone="yes"?>
<Relationships xmlns="http://schemas.openxmlformats.org/package/2006/relationships"><Relationship Id="rId8" Type="http://schemas.openxmlformats.org/officeDocument/2006/relationships/image" Target="../media/image8.gif"/><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7.xml"/><Relationship Id="rId1" Type="http://schemas.openxmlformats.org/officeDocument/2006/relationships/slideLayout" Target="../slideLayouts/slideLayout19.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How to Start a</a:t>
            </a:r>
            <a:br>
              <a:rPr lang="en-US" dirty="0" smtClean="0"/>
            </a:br>
            <a:r>
              <a:rPr lang="en-US" dirty="0" smtClean="0"/>
              <a:t>Certification Program</a:t>
            </a:r>
            <a:endParaRPr lang="en-US" dirty="0"/>
          </a:p>
        </p:txBody>
      </p:sp>
    </p:spTree>
    <p:extLst>
      <p:ext uri="{BB962C8B-B14F-4D97-AF65-F5344CB8AC3E}">
        <p14:creationId xmlns:p14="http://schemas.microsoft.com/office/powerpoint/2010/main" val="4302601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Diagram 17"/>
          <p:cNvGraphicFramePr/>
          <p:nvPr>
            <p:extLst>
              <p:ext uri="{D42A27DB-BD31-4B8C-83A1-F6EECF244321}">
                <p14:modId xmlns:p14="http://schemas.microsoft.com/office/powerpoint/2010/main" val="2797868687"/>
              </p:ext>
            </p:extLst>
          </p:nvPr>
        </p:nvGraphicFramePr>
        <p:xfrm>
          <a:off x="1828800" y="1219516"/>
          <a:ext cx="5143500" cy="432538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ounded Rectangle 2"/>
          <p:cNvSpPr/>
          <p:nvPr/>
        </p:nvSpPr>
        <p:spPr>
          <a:xfrm>
            <a:off x="1709058" y="1219516"/>
            <a:ext cx="8806543" cy="5181600"/>
          </a:xfrm>
          <a:prstGeom prst="roundRect">
            <a:avLst/>
          </a:prstGeom>
          <a:solidFill>
            <a:schemeClr val="accent1">
              <a:alpha val="95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2133600" y="1447800"/>
            <a:ext cx="762000" cy="609600"/>
          </a:xfrm>
          <a:prstGeom prst="ellipse">
            <a:avLst/>
          </a:prstGeom>
          <a:blipFill dpi="0" rotWithShape="1">
            <a:blip r:embed="rId8">
              <a:extLst>
                <a:ext uri="{28A0092B-C50C-407E-A947-70E740481C1C}">
                  <a14:useLocalDpi xmlns:a14="http://schemas.microsoft.com/office/drawing/2010/main" val="0"/>
                </a:ext>
              </a:extLst>
            </a:blip>
            <a:srcRect/>
            <a:stretch>
              <a:fillRect/>
            </a:stretch>
          </a:bli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2971800" y="1491734"/>
            <a:ext cx="7086600" cy="523220"/>
          </a:xfrm>
          <a:prstGeom prst="rect">
            <a:avLst/>
          </a:prstGeom>
          <a:noFill/>
        </p:spPr>
        <p:txBody>
          <a:bodyPr wrap="square" rtlCol="0">
            <a:spAutoFit/>
          </a:bodyPr>
          <a:lstStyle/>
          <a:p>
            <a:r>
              <a:rPr lang="en-US" sz="2800" dirty="0"/>
              <a:t>Register an Authorized Testing Center</a:t>
            </a:r>
          </a:p>
        </p:txBody>
      </p:sp>
      <p:sp>
        <p:nvSpPr>
          <p:cNvPr id="12" name="TextBox 11"/>
          <p:cNvSpPr txBox="1"/>
          <p:nvPr/>
        </p:nvSpPr>
        <p:spPr>
          <a:xfrm>
            <a:off x="7193280" y="2171159"/>
            <a:ext cx="3200400" cy="3170099"/>
          </a:xfrm>
          <a:prstGeom prst="rect">
            <a:avLst/>
          </a:prstGeom>
          <a:noFill/>
        </p:spPr>
        <p:txBody>
          <a:bodyPr wrap="square" rtlCol="0">
            <a:spAutoFit/>
          </a:bodyPr>
          <a:lstStyle/>
          <a:p>
            <a:r>
              <a:rPr lang="en-US" sz="2000" dirty="0"/>
              <a:t>Visit </a:t>
            </a:r>
            <a:r>
              <a:rPr lang="en-US" i="1" u="sng" dirty="0" smtClean="0"/>
              <a:t>www.certiport.com</a:t>
            </a:r>
            <a:r>
              <a:rPr lang="en-US" sz="2000" dirty="0" smtClean="0"/>
              <a:t> </a:t>
            </a:r>
            <a:r>
              <a:rPr lang="en-US" sz="2000" dirty="0"/>
              <a:t>and click the button, “Register a Testing Center”.</a:t>
            </a:r>
          </a:p>
          <a:p>
            <a:endParaRPr lang="en-US" sz="2000" dirty="0"/>
          </a:p>
          <a:p>
            <a:r>
              <a:rPr lang="en-US" sz="2000" dirty="0"/>
              <a:t>Follow the steps to complete the application form .</a:t>
            </a:r>
          </a:p>
          <a:p>
            <a:endParaRPr lang="en-US" sz="2000" dirty="0"/>
          </a:p>
          <a:p>
            <a:r>
              <a:rPr lang="en-US" sz="2000" dirty="0" smtClean="0"/>
              <a:t>A representative </a:t>
            </a:r>
            <a:r>
              <a:rPr lang="en-US" sz="2000" dirty="0"/>
              <a:t>will call you to activate your testing center.</a:t>
            </a:r>
          </a:p>
        </p:txBody>
      </p:sp>
      <p:pic>
        <p:nvPicPr>
          <p:cNvPr id="10" name="Picture 9" descr="Certiport | Home - Certify to Succeed - Windows Internet Explorer"/>
          <p:cNvPicPr>
            <a:picLocks noChangeAspect="1"/>
          </p:cNvPicPr>
          <p:nvPr/>
        </p:nvPicPr>
        <p:blipFill rotWithShape="1">
          <a:blip r:embed="rId9">
            <a:extLst>
              <a:ext uri="{28A0092B-C50C-407E-A947-70E740481C1C}">
                <a14:useLocalDpi xmlns:a14="http://schemas.microsoft.com/office/drawing/2010/main" val="0"/>
              </a:ext>
            </a:extLst>
          </a:blip>
          <a:srcRect l="25001" t="17697" r="28333" b="3582"/>
          <a:stretch/>
        </p:blipFill>
        <p:spPr>
          <a:xfrm>
            <a:off x="2849880" y="2124300"/>
            <a:ext cx="4160520" cy="3981459"/>
          </a:xfrm>
          <a:prstGeom prst="rect">
            <a:avLst/>
          </a:prstGeom>
        </p:spPr>
      </p:pic>
    </p:spTree>
    <p:extLst>
      <p:ext uri="{BB962C8B-B14F-4D97-AF65-F5344CB8AC3E}">
        <p14:creationId xmlns:p14="http://schemas.microsoft.com/office/powerpoint/2010/main" val="20952996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9" grpId="0"/>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2538403304"/>
              </p:ext>
            </p:extLst>
          </p:nvPr>
        </p:nvGraphicFramePr>
        <p:xfrm>
          <a:off x="1828800" y="1219516"/>
          <a:ext cx="5143500" cy="432538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p:cNvSpPr>
            <a:spLocks noGrp="1"/>
          </p:cNvSpPr>
          <p:nvPr>
            <p:ph type="title"/>
          </p:nvPr>
        </p:nvSpPr>
        <p:spPr>
          <a:xfrm>
            <a:off x="1828800" y="392402"/>
            <a:ext cx="8732520" cy="639762"/>
          </a:xfrm>
        </p:spPr>
        <p:txBody>
          <a:bodyPr>
            <a:noAutofit/>
          </a:bodyPr>
          <a:lstStyle/>
          <a:p>
            <a:r>
              <a:rPr lang="en-US" dirty="0" smtClean="0">
                <a:solidFill>
                  <a:schemeClr val="tx1"/>
                </a:solidFill>
              </a:rPr>
              <a:t>5 basic steps</a:t>
            </a:r>
            <a:endParaRPr lang="en-US" dirty="0">
              <a:solidFill>
                <a:schemeClr val="tx1"/>
              </a:solidFill>
            </a:endParaRPr>
          </a:p>
        </p:txBody>
      </p:sp>
    </p:spTree>
    <p:extLst>
      <p:ext uri="{BB962C8B-B14F-4D97-AF65-F5344CB8AC3E}">
        <p14:creationId xmlns:p14="http://schemas.microsoft.com/office/powerpoint/2010/main" val="20256585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Diagram 21"/>
          <p:cNvGraphicFramePr/>
          <p:nvPr>
            <p:extLst>
              <p:ext uri="{D42A27DB-BD31-4B8C-83A1-F6EECF244321}">
                <p14:modId xmlns:p14="http://schemas.microsoft.com/office/powerpoint/2010/main" val="2794450741"/>
              </p:ext>
            </p:extLst>
          </p:nvPr>
        </p:nvGraphicFramePr>
        <p:xfrm>
          <a:off x="1828800" y="1219516"/>
          <a:ext cx="5143500" cy="432538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ounded Rectangle 2"/>
          <p:cNvSpPr/>
          <p:nvPr/>
        </p:nvSpPr>
        <p:spPr>
          <a:xfrm>
            <a:off x="1709058" y="1219200"/>
            <a:ext cx="8806543" cy="5181600"/>
          </a:xfrm>
          <a:prstGeom prst="roundRect">
            <a:avLst/>
          </a:prstGeom>
          <a:solidFill>
            <a:schemeClr val="accent1">
              <a:alpha val="95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2133600" y="1447800"/>
            <a:ext cx="762000" cy="609600"/>
          </a:xfrm>
          <a:prstGeom prst="ellipse">
            <a:avLst/>
          </a:prstGeom>
          <a:blipFill dpi="0" rotWithShape="1">
            <a:blip r:embed="rId8">
              <a:extLst>
                <a:ext uri="{28A0092B-C50C-407E-A947-70E740481C1C}">
                  <a14:useLocalDpi xmlns:a14="http://schemas.microsoft.com/office/drawing/2010/main" val="0"/>
                </a:ext>
              </a:extLst>
            </a:blip>
            <a:srcRect/>
            <a:stretch>
              <a:fillRect/>
            </a:stretch>
          </a:bli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2971800" y="1491734"/>
            <a:ext cx="7086600" cy="523220"/>
          </a:xfrm>
          <a:prstGeom prst="rect">
            <a:avLst/>
          </a:prstGeom>
          <a:noFill/>
        </p:spPr>
        <p:txBody>
          <a:bodyPr wrap="square" rtlCol="0">
            <a:spAutoFit/>
          </a:bodyPr>
          <a:lstStyle/>
          <a:p>
            <a:r>
              <a:rPr lang="en-US" sz="2800" dirty="0"/>
              <a:t>Acquire the required desktop software</a:t>
            </a:r>
          </a:p>
        </p:txBody>
      </p:sp>
      <p:sp>
        <p:nvSpPr>
          <p:cNvPr id="12" name="TextBox 11"/>
          <p:cNvSpPr txBox="1"/>
          <p:nvPr/>
        </p:nvSpPr>
        <p:spPr>
          <a:xfrm>
            <a:off x="2971800" y="2171159"/>
            <a:ext cx="7239000" cy="1631216"/>
          </a:xfrm>
          <a:prstGeom prst="rect">
            <a:avLst/>
          </a:prstGeom>
          <a:noFill/>
        </p:spPr>
        <p:txBody>
          <a:bodyPr wrap="square" rtlCol="0">
            <a:spAutoFit/>
          </a:bodyPr>
          <a:lstStyle/>
          <a:p>
            <a:r>
              <a:rPr lang="en-US" sz="2000" dirty="0"/>
              <a:t>With the exception of Microsoft Office, all exams are delivered online, so do not require the industry software; however you will need the software to </a:t>
            </a:r>
            <a:r>
              <a:rPr lang="en-US" sz="2000" dirty="0" smtClean="0"/>
              <a:t>teach skills </a:t>
            </a:r>
            <a:r>
              <a:rPr lang="en-US" sz="2000" dirty="0"/>
              <a:t>and prepare students.  </a:t>
            </a:r>
          </a:p>
          <a:p>
            <a:endParaRPr lang="en-US" sz="2000" dirty="0"/>
          </a:p>
          <a:p>
            <a:endParaRPr lang="en-US" sz="2000" dirty="0"/>
          </a:p>
        </p:txBody>
      </p:sp>
    </p:spTree>
    <p:extLst>
      <p:ext uri="{BB962C8B-B14F-4D97-AF65-F5344CB8AC3E}">
        <p14:creationId xmlns:p14="http://schemas.microsoft.com/office/powerpoint/2010/main" val="18671235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9"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 name="Diagram 32"/>
          <p:cNvGraphicFramePr/>
          <p:nvPr>
            <p:extLst>
              <p:ext uri="{D42A27DB-BD31-4B8C-83A1-F6EECF244321}">
                <p14:modId xmlns:p14="http://schemas.microsoft.com/office/powerpoint/2010/main" val="1157809575"/>
              </p:ext>
            </p:extLst>
          </p:nvPr>
        </p:nvGraphicFramePr>
        <p:xfrm>
          <a:off x="1828800" y="1219516"/>
          <a:ext cx="5143500" cy="432538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ounded Rectangle 2"/>
          <p:cNvSpPr/>
          <p:nvPr/>
        </p:nvSpPr>
        <p:spPr>
          <a:xfrm>
            <a:off x="1709058" y="1219200"/>
            <a:ext cx="8806543" cy="5181600"/>
          </a:xfrm>
          <a:prstGeom prst="roundRect">
            <a:avLst/>
          </a:prstGeom>
          <a:solidFill>
            <a:schemeClr val="accent1">
              <a:alpha val="95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2133600" y="1447800"/>
            <a:ext cx="762000" cy="609600"/>
          </a:xfrm>
          <a:prstGeom prst="ellipse">
            <a:avLst/>
          </a:prstGeom>
          <a:blipFill dpi="0" rotWithShape="1">
            <a:blip r:embed="rId8">
              <a:extLst>
                <a:ext uri="{28A0092B-C50C-407E-A947-70E740481C1C}">
                  <a14:useLocalDpi xmlns:a14="http://schemas.microsoft.com/office/drawing/2010/main" val="0"/>
                </a:ext>
              </a:extLst>
            </a:blip>
            <a:srcRect/>
            <a:stretch>
              <a:fillRect/>
            </a:stretch>
          </a:bli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2971800" y="1491734"/>
            <a:ext cx="7086600" cy="523220"/>
          </a:xfrm>
          <a:prstGeom prst="rect">
            <a:avLst/>
          </a:prstGeom>
          <a:noFill/>
        </p:spPr>
        <p:txBody>
          <a:bodyPr wrap="square" rtlCol="0">
            <a:spAutoFit/>
          </a:bodyPr>
          <a:lstStyle/>
          <a:p>
            <a:pPr lvl="0"/>
            <a:r>
              <a:rPr lang="en-US" sz="2800" dirty="0"/>
              <a:t>Acquire a good </a:t>
            </a:r>
            <a:r>
              <a:rPr lang="en-US" sz="2800" dirty="0" smtClean="0"/>
              <a:t>textbook &amp; practice test </a:t>
            </a:r>
            <a:endParaRPr lang="en-US" sz="2800" dirty="0"/>
          </a:p>
        </p:txBody>
      </p:sp>
      <p:sp>
        <p:nvSpPr>
          <p:cNvPr id="12" name="TextBox 11"/>
          <p:cNvSpPr txBox="1"/>
          <p:nvPr/>
        </p:nvSpPr>
        <p:spPr>
          <a:xfrm>
            <a:off x="5867400" y="2224862"/>
            <a:ext cx="4343400" cy="4093428"/>
          </a:xfrm>
          <a:prstGeom prst="rect">
            <a:avLst/>
          </a:prstGeom>
          <a:noFill/>
        </p:spPr>
        <p:txBody>
          <a:bodyPr wrap="square" rtlCol="0">
            <a:spAutoFit/>
          </a:bodyPr>
          <a:lstStyle/>
          <a:p>
            <a:r>
              <a:rPr lang="en-US" sz="2000" dirty="0"/>
              <a:t>Authorized Courseware  in the form of DVDs and textbooks are published by numerous vendors.</a:t>
            </a:r>
          </a:p>
          <a:p>
            <a:endParaRPr lang="en-US" sz="2000" dirty="0"/>
          </a:p>
          <a:p>
            <a:r>
              <a:rPr lang="en-US" sz="2000" dirty="0"/>
              <a:t>Study guides are also available for many industry certification exams, many are even FREE!   </a:t>
            </a:r>
            <a:endParaRPr lang="en-US" sz="2000" dirty="0" smtClean="0"/>
          </a:p>
          <a:p>
            <a:endParaRPr lang="en-US" sz="2000" dirty="0"/>
          </a:p>
          <a:p>
            <a:r>
              <a:rPr lang="en-US" sz="2000" dirty="0" smtClean="0"/>
              <a:t>The key to passing any certification exam is an excellent practice test.  GMetrix practice tests are the best!</a:t>
            </a:r>
            <a:endParaRPr lang="en-US" sz="2000" dirty="0"/>
          </a:p>
          <a:p>
            <a:endParaRPr lang="en-US" sz="2000" dirty="0"/>
          </a:p>
          <a:p>
            <a:endParaRPr lang="en-US" sz="2000" dirty="0"/>
          </a:p>
        </p:txBody>
      </p:sp>
      <p:sp>
        <p:nvSpPr>
          <p:cNvPr id="23" name="TextBox 22"/>
          <p:cNvSpPr txBox="1"/>
          <p:nvPr/>
        </p:nvSpPr>
        <p:spPr>
          <a:xfrm>
            <a:off x="2133600" y="2195906"/>
            <a:ext cx="3124202" cy="1323439"/>
          </a:xfrm>
          <a:prstGeom prst="rect">
            <a:avLst/>
          </a:prstGeom>
          <a:noFill/>
        </p:spPr>
        <p:txBody>
          <a:bodyPr wrap="square" rtlCol="0">
            <a:spAutoFit/>
          </a:bodyPr>
          <a:lstStyle/>
          <a:p>
            <a:r>
              <a:rPr lang="en-US" sz="2000" dirty="0"/>
              <a:t>Whenever possible, choose  a textbook displaying the “Authorized Courseware” seal of approval!</a:t>
            </a:r>
          </a:p>
        </p:txBody>
      </p:sp>
      <p:pic>
        <p:nvPicPr>
          <p:cNvPr id="11" name="Picture 1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277427" y="4624759"/>
            <a:ext cx="1596974" cy="724481"/>
          </a:xfrm>
          <a:prstGeom prst="rect">
            <a:avLst/>
          </a:prstGeom>
        </p:spPr>
      </p:pic>
      <p:pic>
        <p:nvPicPr>
          <p:cNvPr id="22" name="Picture 2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354063" y="4063847"/>
            <a:ext cx="1280160" cy="863776"/>
          </a:xfrm>
          <a:prstGeom prst="rect">
            <a:avLst/>
          </a:prstGeom>
        </p:spPr>
      </p:pic>
      <p:pic>
        <p:nvPicPr>
          <p:cNvPr id="8" name="Picture 7"/>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255520" y="3780068"/>
            <a:ext cx="1600200" cy="779372"/>
          </a:xfrm>
          <a:prstGeom prst="rect">
            <a:avLst/>
          </a:prstGeom>
        </p:spPr>
      </p:pic>
    </p:spTree>
    <p:extLst>
      <p:ext uri="{BB962C8B-B14F-4D97-AF65-F5344CB8AC3E}">
        <p14:creationId xmlns:p14="http://schemas.microsoft.com/office/powerpoint/2010/main" val="33062026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9" grpId="0"/>
      <p:bldP spid="12" grpId="0"/>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 name="Diagram 27"/>
          <p:cNvGraphicFramePr/>
          <p:nvPr>
            <p:extLst>
              <p:ext uri="{D42A27DB-BD31-4B8C-83A1-F6EECF244321}">
                <p14:modId xmlns:p14="http://schemas.microsoft.com/office/powerpoint/2010/main" val="1095150723"/>
              </p:ext>
            </p:extLst>
          </p:nvPr>
        </p:nvGraphicFramePr>
        <p:xfrm>
          <a:off x="1828800" y="1219516"/>
          <a:ext cx="5143500" cy="432538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ounded Rectangle 2"/>
          <p:cNvSpPr/>
          <p:nvPr/>
        </p:nvSpPr>
        <p:spPr>
          <a:xfrm>
            <a:off x="1709058" y="1219200"/>
            <a:ext cx="8806543" cy="5181600"/>
          </a:xfrm>
          <a:prstGeom prst="roundRect">
            <a:avLst/>
          </a:prstGeom>
          <a:solidFill>
            <a:schemeClr val="accent1">
              <a:alpha val="95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Oval 6"/>
          <p:cNvSpPr/>
          <p:nvPr/>
        </p:nvSpPr>
        <p:spPr>
          <a:xfrm>
            <a:off x="2133600" y="1447800"/>
            <a:ext cx="762000" cy="609600"/>
          </a:xfrm>
          <a:prstGeom prst="ellipse">
            <a:avLst/>
          </a:prstGeom>
          <a:blipFill dpi="0" rotWithShape="1">
            <a:blip r:embed="rId8">
              <a:extLst>
                <a:ext uri="{28A0092B-C50C-407E-A947-70E740481C1C}">
                  <a14:useLocalDpi xmlns:a14="http://schemas.microsoft.com/office/drawing/2010/main" val="0"/>
                </a:ext>
              </a:extLst>
            </a:blip>
            <a:srcRect/>
            <a:stretch>
              <a:fillRect/>
            </a:stretch>
          </a:bli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p:cNvSpPr txBox="1"/>
          <p:nvPr/>
        </p:nvSpPr>
        <p:spPr>
          <a:xfrm>
            <a:off x="2971800" y="1491734"/>
            <a:ext cx="7086600" cy="523220"/>
          </a:xfrm>
          <a:prstGeom prst="rect">
            <a:avLst/>
          </a:prstGeom>
          <a:noFill/>
        </p:spPr>
        <p:txBody>
          <a:bodyPr wrap="square" rtlCol="0">
            <a:spAutoFit/>
          </a:bodyPr>
          <a:lstStyle/>
          <a:p>
            <a:pPr lvl="0"/>
            <a:r>
              <a:rPr lang="en-US" sz="2800" dirty="0" smtClean="0"/>
              <a:t>Purchase certification exams</a:t>
            </a:r>
            <a:endParaRPr lang="en-US" sz="2800" dirty="0"/>
          </a:p>
        </p:txBody>
      </p:sp>
      <p:sp>
        <p:nvSpPr>
          <p:cNvPr id="12" name="TextBox 11"/>
          <p:cNvSpPr txBox="1"/>
          <p:nvPr/>
        </p:nvSpPr>
        <p:spPr>
          <a:xfrm>
            <a:off x="2971800" y="2057401"/>
            <a:ext cx="7239000" cy="1631216"/>
          </a:xfrm>
          <a:prstGeom prst="rect">
            <a:avLst/>
          </a:prstGeom>
          <a:noFill/>
        </p:spPr>
        <p:txBody>
          <a:bodyPr wrap="square" rtlCol="0">
            <a:spAutoFit/>
          </a:bodyPr>
          <a:lstStyle/>
          <a:p>
            <a:r>
              <a:rPr lang="en-US" sz="2000" dirty="0" smtClean="0"/>
              <a:t>At least one exam will be needed per certification candidate.  More will be needed for retake attempts.</a:t>
            </a:r>
            <a:endParaRPr lang="en-US" sz="2000" dirty="0"/>
          </a:p>
          <a:p>
            <a:endParaRPr lang="en-US" sz="2000" dirty="0"/>
          </a:p>
          <a:p>
            <a:r>
              <a:rPr lang="en-US" sz="2000" dirty="0" smtClean="0"/>
              <a:t>Site licenses are also available to academic institutions for most certifications. </a:t>
            </a:r>
            <a:endParaRPr lang="en-US" sz="2000" baseline="30000" dirty="0"/>
          </a:p>
        </p:txBody>
      </p:sp>
    </p:spTree>
    <p:extLst>
      <p:ext uri="{BB962C8B-B14F-4D97-AF65-F5344CB8AC3E}">
        <p14:creationId xmlns:p14="http://schemas.microsoft.com/office/powerpoint/2010/main" val="33104236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9" grpId="0"/>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Diagram 17"/>
          <p:cNvGraphicFramePr/>
          <p:nvPr>
            <p:extLst>
              <p:ext uri="{D42A27DB-BD31-4B8C-83A1-F6EECF244321}">
                <p14:modId xmlns:p14="http://schemas.microsoft.com/office/powerpoint/2010/main" val="3467690770"/>
              </p:ext>
            </p:extLst>
          </p:nvPr>
        </p:nvGraphicFramePr>
        <p:xfrm>
          <a:off x="1828800" y="1219516"/>
          <a:ext cx="5143500" cy="432538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ounded Rectangle 2"/>
          <p:cNvSpPr/>
          <p:nvPr/>
        </p:nvSpPr>
        <p:spPr>
          <a:xfrm>
            <a:off x="1709058" y="1219200"/>
            <a:ext cx="8806543" cy="5181600"/>
          </a:xfrm>
          <a:prstGeom prst="roundRect">
            <a:avLst/>
          </a:prstGeom>
          <a:solidFill>
            <a:schemeClr val="accent1">
              <a:alpha val="95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Oval 6"/>
          <p:cNvSpPr/>
          <p:nvPr/>
        </p:nvSpPr>
        <p:spPr>
          <a:xfrm>
            <a:off x="2133600" y="1447800"/>
            <a:ext cx="762000" cy="609600"/>
          </a:xfrm>
          <a:prstGeom prst="ellipse">
            <a:avLst/>
          </a:prstGeom>
          <a:blipFill dpi="0" rotWithShape="1">
            <a:blip r:embed="rId8">
              <a:extLst>
                <a:ext uri="{28A0092B-C50C-407E-A947-70E740481C1C}">
                  <a14:useLocalDpi xmlns:a14="http://schemas.microsoft.com/office/drawing/2010/main" val="0"/>
                </a:ext>
              </a:extLst>
            </a:blip>
            <a:srcRect/>
            <a:stretch>
              <a:fillRect/>
            </a:stretch>
          </a:bli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p:cNvSpPr txBox="1"/>
          <p:nvPr/>
        </p:nvSpPr>
        <p:spPr>
          <a:xfrm>
            <a:off x="2971800" y="1491734"/>
            <a:ext cx="7086600" cy="523220"/>
          </a:xfrm>
          <a:prstGeom prst="rect">
            <a:avLst/>
          </a:prstGeom>
          <a:noFill/>
        </p:spPr>
        <p:txBody>
          <a:bodyPr wrap="square" rtlCol="0">
            <a:spAutoFit/>
          </a:bodyPr>
          <a:lstStyle/>
          <a:p>
            <a:pPr lvl="0"/>
            <a:r>
              <a:rPr lang="en-US" sz="2800" dirty="0"/>
              <a:t>Certify your teachers </a:t>
            </a:r>
          </a:p>
        </p:txBody>
      </p:sp>
      <p:sp>
        <p:nvSpPr>
          <p:cNvPr id="12" name="TextBox 11"/>
          <p:cNvSpPr txBox="1"/>
          <p:nvPr/>
        </p:nvSpPr>
        <p:spPr>
          <a:xfrm>
            <a:off x="2971800" y="2413206"/>
            <a:ext cx="5109882" cy="1015663"/>
          </a:xfrm>
          <a:prstGeom prst="rect">
            <a:avLst/>
          </a:prstGeom>
          <a:noFill/>
        </p:spPr>
        <p:txBody>
          <a:bodyPr wrap="square" rtlCol="0">
            <a:spAutoFit/>
          </a:bodyPr>
          <a:lstStyle/>
          <a:p>
            <a:r>
              <a:rPr lang="en-US" sz="2000" dirty="0" smtClean="0"/>
              <a:t>Recommend  </a:t>
            </a:r>
            <a:r>
              <a:rPr lang="en-US" sz="2000" dirty="0"/>
              <a:t>the teacher  become certified and take the exam several times to become familiar with the skills expected.</a:t>
            </a:r>
          </a:p>
        </p:txBody>
      </p:sp>
    </p:spTree>
    <p:extLst>
      <p:ext uri="{BB962C8B-B14F-4D97-AF65-F5344CB8AC3E}">
        <p14:creationId xmlns:p14="http://schemas.microsoft.com/office/powerpoint/2010/main" val="33230393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9" grpId="0"/>
      <p:bldP spid="1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ppt3FEB.tmp</Template>
  <TotalTime>86</TotalTime>
  <Words>469</Words>
  <Application>Microsoft Office PowerPoint</Application>
  <PresentationFormat>Widescreen</PresentationFormat>
  <Paragraphs>67</Paragraphs>
  <Slides>7</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Celestial</vt:lpstr>
      <vt:lpstr>How to Start a Certification Program</vt:lpstr>
      <vt:lpstr>PowerPoint Presentation</vt:lpstr>
      <vt:lpstr>5 basic steps</vt:lpstr>
      <vt:lpstr>PowerPoint Presentation</vt:lpstr>
      <vt:lpstr>PowerPoint Presentation</vt:lpstr>
      <vt:lpstr>PowerPoint Presentation</vt:lpstr>
      <vt:lpstr>PowerPoint Presentation</vt:lpstr>
    </vt:vector>
  </TitlesOfParts>
  <Company>IT Learning Consulting, LLC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Start a Certification Program</dc:title>
  <dc:creator>Debora A. Collins</dc:creator>
  <cp:lastModifiedBy>Debora A. Collins</cp:lastModifiedBy>
  <cp:revision>10</cp:revision>
  <dcterms:created xsi:type="dcterms:W3CDTF">2017-01-20T08:18:07Z</dcterms:created>
  <dcterms:modified xsi:type="dcterms:W3CDTF">2017-01-20T19:24:39Z</dcterms:modified>
</cp:coreProperties>
</file>