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60" r:id="rId4"/>
    <p:sldId id="261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4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273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7388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2/8/2016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2/8/2016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2/8/2016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2/8/2016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2/8/2016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>
            <a:lvl2pPr>
              <a:defRPr sz="2400"/>
            </a:lvl2pPr>
            <a:lvl3pPr>
              <a:defRPr sz="18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2/8/2016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2/8/2016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2/8/2016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2/8/2016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2/8/2016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2/8/2016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2/8/2016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Rock Crawling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Moab, Utah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821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Rock Crawl in Moab, Utah?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50000"/>
              <a:buFont typeface="Wingdings" panose="05000000000000000000" pitchFamily="2" charset="2"/>
              <a:buChar char=""/>
            </a:pPr>
            <a:r>
              <a:rPr lang="en-US" dirty="0" smtClean="0"/>
              <a:t>  Adventurous</a:t>
            </a:r>
          </a:p>
          <a:p>
            <a:pPr>
              <a:buSzPct val="150000"/>
              <a:buFont typeface="Wingdings" panose="05000000000000000000" pitchFamily="2" charset="2"/>
              <a:buChar char=""/>
            </a:pPr>
            <a:r>
              <a:rPr lang="en-US" dirty="0" smtClean="0"/>
              <a:t>  Nearby Lodging and Restaurants </a:t>
            </a:r>
          </a:p>
          <a:p>
            <a:pPr>
              <a:buSzPct val="150000"/>
              <a:buFont typeface="Wingdings" panose="05000000000000000000" pitchFamily="2" charset="2"/>
              <a:buChar char=""/>
            </a:pPr>
            <a:r>
              <a:rPr lang="en-US" dirty="0" smtClean="0"/>
              <a:t>  Affordable ($200-300/day vehicle rentals with hazard insurance)</a:t>
            </a:r>
            <a:endParaRPr lang="en-US" dirty="0"/>
          </a:p>
          <a:p>
            <a:pPr>
              <a:buSzPct val="150000"/>
              <a:buFont typeface="Wingdings" panose="05000000000000000000" pitchFamily="2" charset="2"/>
              <a:buChar char=""/>
            </a:pPr>
            <a:r>
              <a:rPr lang="en-US" dirty="0" smtClean="0"/>
              <a:t>  Family Friendly</a:t>
            </a:r>
          </a:p>
          <a:p>
            <a:pPr>
              <a:buSzPct val="150000"/>
              <a:buFont typeface="Wingdings" panose="05000000000000000000" pitchFamily="2" charset="2"/>
              <a:buChar char=""/>
            </a:pPr>
            <a:r>
              <a:rPr lang="en-US" dirty="0" smtClean="0"/>
              <a:t>  Incredible fun!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08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Popular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3428084"/>
              </p:ext>
            </p:extLst>
          </p:nvPr>
        </p:nvGraphicFramePr>
        <p:xfrm>
          <a:off x="1096963" y="1846263"/>
          <a:ext cx="10058400" cy="2576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2337"/>
                <a:gridCol w="2400300"/>
                <a:gridCol w="1442403"/>
                <a:gridCol w="2405697"/>
                <a:gridCol w="1617663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Trail Name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Round Trip</a:t>
                      </a:r>
                      <a:r>
                        <a:rPr lang="en-US" sz="2400" baseline="0" dirty="0" smtClean="0"/>
                        <a:t> </a:t>
                      </a:r>
                    </a:p>
                    <a:p>
                      <a:r>
                        <a:rPr lang="en-US" sz="2400" dirty="0" smtClean="0"/>
                        <a:t>from Moab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4WD Road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Minimum </a:t>
                      </a:r>
                    </a:p>
                    <a:p>
                      <a:r>
                        <a:rPr lang="en-US" sz="2400" dirty="0" smtClean="0"/>
                        <a:t>Time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Difficulty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 Chicken Comers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54 miles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43 miles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3-1/2 hours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Hard</a:t>
                      </a:r>
                      <a:endParaRPr lang="en-US" sz="2000" dirty="0"/>
                    </a:p>
                  </a:txBody>
                  <a:tcPr/>
                </a:tc>
              </a:tr>
              <a:tr h="48291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2. Gemini Bridges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48 Miles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14 miles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2-1/2 hours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Easy</a:t>
                      </a:r>
                    </a:p>
                  </a:txBody>
                  <a:tcPr/>
                </a:tc>
              </a:tr>
              <a:tr h="47783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 Poison Spider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36 miles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16 miles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 hours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Difficult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 Moab Rim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15 miles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 miles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1-1/2 hours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Very Difficult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58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 Rafting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 Mountain Biking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 Hiking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 Canyoneering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 Photography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08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Adventurous Trails!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rails range from </a:t>
            </a:r>
            <a:r>
              <a:rPr lang="en-US" dirty="0"/>
              <a:t>easy 2-wheel </a:t>
            </a:r>
            <a:r>
              <a:rPr lang="en-US" dirty="0" smtClean="0"/>
              <a:t>scenic </a:t>
            </a:r>
            <a:r>
              <a:rPr lang="en-US" dirty="0"/>
              <a:t>drives to the ultimate in challenging 4-wheel drive trails, providing </a:t>
            </a:r>
            <a:r>
              <a:rPr lang="en-US" dirty="0" smtClean="0"/>
              <a:t>opportunities </a:t>
            </a:r>
            <a:r>
              <a:rPr lang="en-US" dirty="0"/>
              <a:t>for all to experience the beauty and solitude of an off road adventure.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8" t="1042" r="12811"/>
          <a:stretch/>
        </p:blipFill>
        <p:spPr>
          <a:xfrm>
            <a:off x="6400800" y="1842556"/>
            <a:ext cx="4782858" cy="4053354"/>
          </a:xfrm>
        </p:spPr>
      </p:pic>
    </p:spTree>
    <p:extLst>
      <p:ext uri="{BB962C8B-B14F-4D97-AF65-F5344CB8AC3E}">
        <p14:creationId xmlns:p14="http://schemas.microsoft.com/office/powerpoint/2010/main" val="158822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258</TotalTime>
  <Words>143</Words>
  <Application>Microsoft Office PowerPoint</Application>
  <PresentationFormat>Widescreen</PresentationFormat>
  <Paragraphs>44</Paragraphs>
  <Slides>5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Wingdings</vt:lpstr>
      <vt:lpstr>Retrospect</vt:lpstr>
      <vt:lpstr>Rock Crawling</vt:lpstr>
      <vt:lpstr>Why Rock Crawl in Moab, Utah?</vt:lpstr>
      <vt:lpstr>Most Popular</vt:lpstr>
      <vt:lpstr>Other Activities</vt:lpstr>
      <vt:lpstr>Adventurous Trails!</vt:lpstr>
    </vt:vector>
  </TitlesOfParts>
  <Company>IT Learning Consulting,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Jeeping</dc:title>
  <dc:creator>Debbie Collins</dc:creator>
  <cp:lastModifiedBy>Debbie Collins</cp:lastModifiedBy>
  <cp:revision>17</cp:revision>
  <dcterms:created xsi:type="dcterms:W3CDTF">2016-02-09T00:05:05Z</dcterms:created>
  <dcterms:modified xsi:type="dcterms:W3CDTF">2016-02-09T04:31:03Z</dcterms:modified>
</cp:coreProperties>
</file>