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781" r:id="rId1"/>
  </p:sldMasterIdLst>
  <p:sldIdLst>
    <p:sldId id="256" r:id="rId2"/>
    <p:sldId id="262" r:id="rId3"/>
    <p:sldId id="261" r:id="rId4"/>
    <p:sldId id="257" r:id="rId5"/>
    <p:sldId id="260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3C1F97-AF86-4D0F-820A-7D382402048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D1D419-0E1E-4274-8CA6-6E9A1FB0EDEA}">
      <dgm:prSet/>
      <dgm:spPr/>
      <dgm:t>
        <a:bodyPr/>
        <a:lstStyle/>
        <a:p>
          <a:pPr rtl="0"/>
          <a:r>
            <a:rPr lang="en-US" dirty="0"/>
            <a:t>Offer a Microsoft Office Course</a:t>
          </a:r>
        </a:p>
      </dgm:t>
    </dgm:pt>
    <dgm:pt modelId="{5384BFD5-D5E2-467C-BF03-F964ACB81ED6}" type="parTrans" cxnId="{B4C85B5A-FF36-4892-AA90-F79E0E93E918}">
      <dgm:prSet/>
      <dgm:spPr/>
      <dgm:t>
        <a:bodyPr/>
        <a:lstStyle/>
        <a:p>
          <a:endParaRPr lang="en-US"/>
        </a:p>
      </dgm:t>
    </dgm:pt>
    <dgm:pt modelId="{B85903B0-E16D-4A4B-8929-54C404B99E50}" type="sibTrans" cxnId="{B4C85B5A-FF36-4892-AA90-F79E0E93E918}">
      <dgm:prSet/>
      <dgm:spPr/>
      <dgm:t>
        <a:bodyPr/>
        <a:lstStyle/>
        <a:p>
          <a:endParaRPr lang="en-US"/>
        </a:p>
      </dgm:t>
    </dgm:pt>
    <dgm:pt modelId="{B0AB2061-A243-4D88-ABC8-AC5C7A4B8736}">
      <dgm:prSet/>
      <dgm:spPr/>
      <dgm:t>
        <a:bodyPr/>
        <a:lstStyle/>
        <a:p>
          <a:pPr rtl="0"/>
          <a:r>
            <a:rPr lang="en-US" dirty="0"/>
            <a:t>Invite Students from Course</a:t>
          </a:r>
        </a:p>
      </dgm:t>
    </dgm:pt>
    <dgm:pt modelId="{9BA7FDC8-3260-4447-9059-19A773EAC49A}" type="parTrans" cxnId="{BA0ABDB4-39AD-4660-8480-B6A3372A38FE}">
      <dgm:prSet/>
      <dgm:spPr/>
      <dgm:t>
        <a:bodyPr/>
        <a:lstStyle/>
        <a:p>
          <a:endParaRPr lang="en-US"/>
        </a:p>
      </dgm:t>
    </dgm:pt>
    <dgm:pt modelId="{9910882E-76A7-4B7D-9475-49253D5B9258}" type="sibTrans" cxnId="{BA0ABDB4-39AD-4660-8480-B6A3372A38FE}">
      <dgm:prSet/>
      <dgm:spPr/>
      <dgm:t>
        <a:bodyPr/>
        <a:lstStyle/>
        <a:p>
          <a:endParaRPr lang="en-US"/>
        </a:p>
      </dgm:t>
    </dgm:pt>
    <dgm:pt modelId="{0B336366-6D5D-453E-AD3F-51B8AB357ABB}">
      <dgm:prSet/>
      <dgm:spPr/>
      <dgm:t>
        <a:bodyPr/>
        <a:lstStyle/>
        <a:p>
          <a:pPr rtl="0"/>
          <a:r>
            <a:rPr lang="en-US" dirty="0"/>
            <a:t>Get Accepted to Camp</a:t>
          </a:r>
        </a:p>
      </dgm:t>
    </dgm:pt>
    <dgm:pt modelId="{7CB52275-7703-404C-9D55-8D1AF5E26176}" type="parTrans" cxnId="{CD9747BC-9E19-45F4-A2C7-6F73ED0A1610}">
      <dgm:prSet/>
      <dgm:spPr/>
      <dgm:t>
        <a:bodyPr/>
        <a:lstStyle/>
        <a:p>
          <a:endParaRPr lang="en-US"/>
        </a:p>
      </dgm:t>
    </dgm:pt>
    <dgm:pt modelId="{55EC0589-5DDD-432B-B7F0-B1306BD17526}" type="sibTrans" cxnId="{CD9747BC-9E19-45F4-A2C7-6F73ED0A1610}">
      <dgm:prSet/>
      <dgm:spPr/>
      <dgm:t>
        <a:bodyPr/>
        <a:lstStyle/>
        <a:p>
          <a:endParaRPr lang="en-US"/>
        </a:p>
      </dgm:t>
    </dgm:pt>
    <dgm:pt modelId="{CD630EAE-3E2C-43F8-8642-F6CCB3BDD7B3}" type="pres">
      <dgm:prSet presAssocID="{AF3C1F97-AF86-4D0F-820A-7D3824020482}" presName="Name0" presStyleCnt="0">
        <dgm:presLayoutVars>
          <dgm:dir/>
          <dgm:resizeHandles val="exact"/>
        </dgm:presLayoutVars>
      </dgm:prSet>
      <dgm:spPr/>
    </dgm:pt>
    <dgm:pt modelId="{B2311DCC-ECC9-4BBF-B054-A6FF52C6C788}" type="pres">
      <dgm:prSet presAssocID="{31D1D419-0E1E-4274-8CA6-6E9A1FB0EDEA}" presName="node" presStyleLbl="node1" presStyleIdx="0" presStyleCnt="3">
        <dgm:presLayoutVars>
          <dgm:bulletEnabled val="1"/>
        </dgm:presLayoutVars>
      </dgm:prSet>
      <dgm:spPr/>
    </dgm:pt>
    <dgm:pt modelId="{274C58E6-565A-4A04-9F74-423E3B99620E}" type="pres">
      <dgm:prSet presAssocID="{B85903B0-E16D-4A4B-8929-54C404B99E50}" presName="sibTrans" presStyleLbl="sibTrans2D1" presStyleIdx="0" presStyleCnt="2"/>
      <dgm:spPr/>
    </dgm:pt>
    <dgm:pt modelId="{7D2FE1CB-A032-44B2-8ECD-9E5D88900365}" type="pres">
      <dgm:prSet presAssocID="{B85903B0-E16D-4A4B-8929-54C404B99E50}" presName="connectorText" presStyleLbl="sibTrans2D1" presStyleIdx="0" presStyleCnt="2"/>
      <dgm:spPr/>
    </dgm:pt>
    <dgm:pt modelId="{D1D83533-8DE3-4FE6-97E8-1385E4BF7438}" type="pres">
      <dgm:prSet presAssocID="{B0AB2061-A243-4D88-ABC8-AC5C7A4B8736}" presName="node" presStyleLbl="node1" presStyleIdx="1" presStyleCnt="3">
        <dgm:presLayoutVars>
          <dgm:bulletEnabled val="1"/>
        </dgm:presLayoutVars>
      </dgm:prSet>
      <dgm:spPr/>
    </dgm:pt>
    <dgm:pt modelId="{EEB399AD-1D96-471D-9160-F19ADDC0AEB8}" type="pres">
      <dgm:prSet presAssocID="{9910882E-76A7-4B7D-9475-49253D5B9258}" presName="sibTrans" presStyleLbl="sibTrans2D1" presStyleIdx="1" presStyleCnt="2"/>
      <dgm:spPr/>
    </dgm:pt>
    <dgm:pt modelId="{ADFC0ED0-036D-4AD1-82AD-A2C1957B9D66}" type="pres">
      <dgm:prSet presAssocID="{9910882E-76A7-4B7D-9475-49253D5B9258}" presName="connectorText" presStyleLbl="sibTrans2D1" presStyleIdx="1" presStyleCnt="2"/>
      <dgm:spPr/>
    </dgm:pt>
    <dgm:pt modelId="{9B1192F3-A1B1-45EA-B178-4CDFB79EFED6}" type="pres">
      <dgm:prSet presAssocID="{0B336366-6D5D-453E-AD3F-51B8AB357ABB}" presName="node" presStyleLbl="node1" presStyleIdx="2" presStyleCnt="3">
        <dgm:presLayoutVars>
          <dgm:bulletEnabled val="1"/>
        </dgm:presLayoutVars>
      </dgm:prSet>
      <dgm:spPr/>
    </dgm:pt>
  </dgm:ptLst>
  <dgm:cxnLst>
    <dgm:cxn modelId="{D2C26CB7-97A5-42D4-A1F5-E212F7C5E337}" type="presOf" srcId="{B85903B0-E16D-4A4B-8929-54C404B99E50}" destId="{7D2FE1CB-A032-44B2-8ECD-9E5D88900365}" srcOrd="1" destOrd="0" presId="urn:microsoft.com/office/officeart/2005/8/layout/process1"/>
    <dgm:cxn modelId="{74CFA134-F852-48F0-AD5A-14B5869C55C5}" type="presOf" srcId="{AF3C1F97-AF86-4D0F-820A-7D3824020482}" destId="{CD630EAE-3E2C-43F8-8642-F6CCB3BDD7B3}" srcOrd="0" destOrd="0" presId="urn:microsoft.com/office/officeart/2005/8/layout/process1"/>
    <dgm:cxn modelId="{FED2C73D-2A4F-4B24-B4BA-B54A5740C497}" type="presOf" srcId="{9910882E-76A7-4B7D-9475-49253D5B9258}" destId="{ADFC0ED0-036D-4AD1-82AD-A2C1957B9D66}" srcOrd="1" destOrd="0" presId="urn:microsoft.com/office/officeart/2005/8/layout/process1"/>
    <dgm:cxn modelId="{6BA63C7C-64A0-4554-91FB-AED180EE3376}" type="presOf" srcId="{B85903B0-E16D-4A4B-8929-54C404B99E50}" destId="{274C58E6-565A-4A04-9F74-423E3B99620E}" srcOrd="0" destOrd="0" presId="urn:microsoft.com/office/officeart/2005/8/layout/process1"/>
    <dgm:cxn modelId="{96EEA80B-85BA-4FBD-BF92-A390B1B4A5C3}" type="presOf" srcId="{B0AB2061-A243-4D88-ABC8-AC5C7A4B8736}" destId="{D1D83533-8DE3-4FE6-97E8-1385E4BF7438}" srcOrd="0" destOrd="0" presId="urn:microsoft.com/office/officeart/2005/8/layout/process1"/>
    <dgm:cxn modelId="{BA0ABDB4-39AD-4660-8480-B6A3372A38FE}" srcId="{AF3C1F97-AF86-4D0F-820A-7D3824020482}" destId="{B0AB2061-A243-4D88-ABC8-AC5C7A4B8736}" srcOrd="1" destOrd="0" parTransId="{9BA7FDC8-3260-4447-9059-19A773EAC49A}" sibTransId="{9910882E-76A7-4B7D-9475-49253D5B9258}"/>
    <dgm:cxn modelId="{A3C5A7ED-53EA-4E02-BA04-B3F3E1A571F8}" type="presOf" srcId="{0B336366-6D5D-453E-AD3F-51B8AB357ABB}" destId="{9B1192F3-A1B1-45EA-B178-4CDFB79EFED6}" srcOrd="0" destOrd="0" presId="urn:microsoft.com/office/officeart/2005/8/layout/process1"/>
    <dgm:cxn modelId="{7747C43E-AB85-4661-A9C7-1068F1D210F2}" type="presOf" srcId="{31D1D419-0E1E-4274-8CA6-6E9A1FB0EDEA}" destId="{B2311DCC-ECC9-4BBF-B054-A6FF52C6C788}" srcOrd="0" destOrd="0" presId="urn:microsoft.com/office/officeart/2005/8/layout/process1"/>
    <dgm:cxn modelId="{D750E734-C9E4-4CAC-9D7F-65C97B12EDB8}" type="presOf" srcId="{9910882E-76A7-4B7D-9475-49253D5B9258}" destId="{EEB399AD-1D96-471D-9160-F19ADDC0AEB8}" srcOrd="0" destOrd="0" presId="urn:microsoft.com/office/officeart/2005/8/layout/process1"/>
    <dgm:cxn modelId="{CD9747BC-9E19-45F4-A2C7-6F73ED0A1610}" srcId="{AF3C1F97-AF86-4D0F-820A-7D3824020482}" destId="{0B336366-6D5D-453E-AD3F-51B8AB357ABB}" srcOrd="2" destOrd="0" parTransId="{7CB52275-7703-404C-9D55-8D1AF5E26176}" sibTransId="{55EC0589-5DDD-432B-B7F0-B1306BD17526}"/>
    <dgm:cxn modelId="{B4C85B5A-FF36-4892-AA90-F79E0E93E918}" srcId="{AF3C1F97-AF86-4D0F-820A-7D3824020482}" destId="{31D1D419-0E1E-4274-8CA6-6E9A1FB0EDEA}" srcOrd="0" destOrd="0" parTransId="{5384BFD5-D5E2-467C-BF03-F964ACB81ED6}" sibTransId="{B85903B0-E16D-4A4B-8929-54C404B99E50}"/>
    <dgm:cxn modelId="{E3369C07-D508-4CA0-A957-6BC0E738FDD7}" type="presParOf" srcId="{CD630EAE-3E2C-43F8-8642-F6CCB3BDD7B3}" destId="{B2311DCC-ECC9-4BBF-B054-A6FF52C6C788}" srcOrd="0" destOrd="0" presId="urn:microsoft.com/office/officeart/2005/8/layout/process1"/>
    <dgm:cxn modelId="{252AB1A9-85A1-4094-B2FF-A2C153D8F03A}" type="presParOf" srcId="{CD630EAE-3E2C-43F8-8642-F6CCB3BDD7B3}" destId="{274C58E6-565A-4A04-9F74-423E3B99620E}" srcOrd="1" destOrd="0" presId="urn:microsoft.com/office/officeart/2005/8/layout/process1"/>
    <dgm:cxn modelId="{E79C8E01-4745-4C33-AB6D-AFFBB7D0CD3A}" type="presParOf" srcId="{274C58E6-565A-4A04-9F74-423E3B99620E}" destId="{7D2FE1CB-A032-44B2-8ECD-9E5D88900365}" srcOrd="0" destOrd="0" presId="urn:microsoft.com/office/officeart/2005/8/layout/process1"/>
    <dgm:cxn modelId="{C7D23176-D5E2-47C3-BF4E-C303DDAE2509}" type="presParOf" srcId="{CD630EAE-3E2C-43F8-8642-F6CCB3BDD7B3}" destId="{D1D83533-8DE3-4FE6-97E8-1385E4BF7438}" srcOrd="2" destOrd="0" presId="urn:microsoft.com/office/officeart/2005/8/layout/process1"/>
    <dgm:cxn modelId="{4226CB5E-7612-4BEC-BB8E-77E9DCDA5171}" type="presParOf" srcId="{CD630EAE-3E2C-43F8-8642-F6CCB3BDD7B3}" destId="{EEB399AD-1D96-471D-9160-F19ADDC0AEB8}" srcOrd="3" destOrd="0" presId="urn:microsoft.com/office/officeart/2005/8/layout/process1"/>
    <dgm:cxn modelId="{DC36866D-88F4-44B1-8BF7-396A8528BBF0}" type="presParOf" srcId="{EEB399AD-1D96-471D-9160-F19ADDC0AEB8}" destId="{ADFC0ED0-036D-4AD1-82AD-A2C1957B9D66}" srcOrd="0" destOrd="0" presId="urn:microsoft.com/office/officeart/2005/8/layout/process1"/>
    <dgm:cxn modelId="{117639C7-0F09-47E6-B6F0-A3ADC0E7B665}" type="presParOf" srcId="{CD630EAE-3E2C-43F8-8642-F6CCB3BDD7B3}" destId="{9B1192F3-A1B1-45EA-B178-4CDFB79EFED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311DCC-ECC9-4BBF-B054-A6FF52C6C788}">
      <dsp:nvSpPr>
        <dsp:cNvPr id="0" name=""/>
        <dsp:cNvSpPr/>
      </dsp:nvSpPr>
      <dsp:spPr>
        <a:xfrm>
          <a:off x="8438" y="902280"/>
          <a:ext cx="2522190" cy="15133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Offer a Microsoft Office Course</a:t>
          </a:r>
        </a:p>
      </dsp:txBody>
      <dsp:txXfrm>
        <a:off x="52761" y="946603"/>
        <a:ext cx="2433544" cy="1424668"/>
      </dsp:txXfrm>
    </dsp:sp>
    <dsp:sp modelId="{274C58E6-565A-4A04-9F74-423E3B99620E}">
      <dsp:nvSpPr>
        <dsp:cNvPr id="0" name=""/>
        <dsp:cNvSpPr/>
      </dsp:nvSpPr>
      <dsp:spPr>
        <a:xfrm>
          <a:off x="2782847" y="1346185"/>
          <a:ext cx="534704" cy="6255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2782847" y="1471286"/>
        <a:ext cx="374293" cy="375301"/>
      </dsp:txXfrm>
    </dsp:sp>
    <dsp:sp modelId="{D1D83533-8DE3-4FE6-97E8-1385E4BF7438}">
      <dsp:nvSpPr>
        <dsp:cNvPr id="0" name=""/>
        <dsp:cNvSpPr/>
      </dsp:nvSpPr>
      <dsp:spPr>
        <a:xfrm>
          <a:off x="3539504" y="902280"/>
          <a:ext cx="2522190" cy="15133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Invite Students from Course</a:t>
          </a:r>
        </a:p>
      </dsp:txBody>
      <dsp:txXfrm>
        <a:off x="3583827" y="946603"/>
        <a:ext cx="2433544" cy="1424668"/>
      </dsp:txXfrm>
    </dsp:sp>
    <dsp:sp modelId="{EEB399AD-1D96-471D-9160-F19ADDC0AEB8}">
      <dsp:nvSpPr>
        <dsp:cNvPr id="0" name=""/>
        <dsp:cNvSpPr/>
      </dsp:nvSpPr>
      <dsp:spPr>
        <a:xfrm>
          <a:off x="6313914" y="1346185"/>
          <a:ext cx="534704" cy="6255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6313914" y="1471286"/>
        <a:ext cx="374293" cy="375301"/>
      </dsp:txXfrm>
    </dsp:sp>
    <dsp:sp modelId="{9B1192F3-A1B1-45EA-B178-4CDFB79EFED6}">
      <dsp:nvSpPr>
        <dsp:cNvPr id="0" name=""/>
        <dsp:cNvSpPr/>
      </dsp:nvSpPr>
      <dsp:spPr>
        <a:xfrm>
          <a:off x="7070571" y="902280"/>
          <a:ext cx="2522190" cy="15133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Get Accepted to Camp</a:t>
          </a:r>
        </a:p>
      </dsp:txBody>
      <dsp:txXfrm>
        <a:off x="7114894" y="946603"/>
        <a:ext cx="2433544" cy="14246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8886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670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572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912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74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431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8533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273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9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54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1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505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804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84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0944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85013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190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99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  <p:sldLayoutId id="214748379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67" y="439269"/>
            <a:ext cx="2462784" cy="3017520"/>
          </a:xfrm>
          <a:prstGeom prst="rect">
            <a:avLst/>
          </a:prstGeom>
          <a:effectLst>
            <a:glow rad="127000">
              <a:schemeClr val="accent1">
                <a:alpha val="40000"/>
              </a:schemeClr>
            </a:glo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842" y="2642532"/>
            <a:ext cx="7488888" cy="1040759"/>
          </a:xfrm>
        </p:spPr>
        <p:txBody>
          <a:bodyPr/>
          <a:lstStyle/>
          <a:p>
            <a:r>
              <a:rPr lang="en-US" sz="4800" dirty="0"/>
              <a:t>Business Leadership Camp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9797" y="3523900"/>
            <a:ext cx="7636933" cy="1096899"/>
          </a:xfrm>
        </p:spPr>
        <p:txBody>
          <a:bodyPr/>
          <a:lstStyle/>
          <a:p>
            <a:r>
              <a:rPr lang="en-US" dirty="0"/>
              <a:t>Summary Report</a:t>
            </a:r>
          </a:p>
        </p:txBody>
      </p:sp>
    </p:spTree>
    <p:extLst>
      <p:ext uri="{BB962C8B-B14F-4D97-AF65-F5344CB8AC3E}">
        <p14:creationId xmlns:p14="http://schemas.microsoft.com/office/powerpoint/2010/main" val="74344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1122214"/>
            <a:ext cx="9601196" cy="1303867"/>
          </a:xfrm>
        </p:spPr>
        <p:txBody>
          <a:bodyPr/>
          <a:lstStyle/>
          <a:p>
            <a:r>
              <a:rPr lang="en-US" dirty="0"/>
              <a:t>Our Purpose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426081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Business Leadership Camp is a 5 yr. project funded by a state education grant.  The “camp” occurs each summer during the last week of June.</a:t>
            </a:r>
          </a:p>
          <a:p>
            <a:pPr marL="0" indent="0">
              <a:buNone/>
            </a:pPr>
            <a:r>
              <a:rPr lang="en-US" sz="2400" dirty="0"/>
              <a:t>The “camp” is a selection of one-week workshops designed to prepare candidates for the Microsoft Office Specialist (MOS) certification exam.</a:t>
            </a:r>
          </a:p>
          <a:p>
            <a:pPr marL="0" indent="0">
              <a:buNone/>
            </a:pPr>
            <a:r>
              <a:rPr lang="en-US" sz="2400" dirty="0"/>
              <a:t>Enrollment is open to any student enrolled at a high school or college.</a:t>
            </a:r>
          </a:p>
        </p:txBody>
      </p:sp>
    </p:spTree>
    <p:extLst>
      <p:ext uri="{BB962C8B-B14F-4D97-AF65-F5344CB8AC3E}">
        <p14:creationId xmlns:p14="http://schemas.microsoft.com/office/powerpoint/2010/main" val="118266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1081425"/>
            <a:ext cx="9601196" cy="1303867"/>
          </a:xfrm>
        </p:spPr>
        <p:txBody>
          <a:bodyPr/>
          <a:lstStyle/>
          <a:p>
            <a:r>
              <a:rPr lang="en-US" dirty="0"/>
              <a:t>Ongoing success …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2" y="2385292"/>
            <a:ext cx="9227952" cy="26777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This year’s Business Leadership Camp was a huge success!</a:t>
            </a:r>
          </a:p>
          <a:p>
            <a:pPr marL="0" indent="0">
              <a:buNone/>
            </a:pPr>
            <a:r>
              <a:rPr lang="en-US" sz="2400" dirty="0"/>
              <a:t>15% more participants than last year</a:t>
            </a:r>
          </a:p>
          <a:p>
            <a:pPr marL="0" indent="0">
              <a:buNone/>
            </a:pPr>
            <a:r>
              <a:rPr lang="en-US" sz="2400" dirty="0"/>
              <a:t>20% increase in MOS certifications achieved</a:t>
            </a:r>
          </a:p>
          <a:p>
            <a:pPr marL="0" indent="0">
              <a:buNone/>
            </a:pPr>
            <a:r>
              <a:rPr lang="en-US" sz="2400" dirty="0"/>
              <a:t>40% return participants for Expert-level and </a:t>
            </a:r>
          </a:p>
          <a:p>
            <a:pPr marL="0" indent="0">
              <a:buNone/>
            </a:pPr>
            <a:r>
              <a:rPr lang="en-US" sz="2400" dirty="0"/>
              <a:t>Master workshops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253" y="3153732"/>
            <a:ext cx="4625266" cy="31338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9262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797666" y="1087773"/>
            <a:ext cx="8596668" cy="1320800"/>
          </a:xfrm>
        </p:spPr>
        <p:txBody>
          <a:bodyPr/>
          <a:lstStyle/>
          <a:p>
            <a:r>
              <a:rPr lang="en-US" dirty="0"/>
              <a:t>MOS Workshop Summary!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49359" y="2483043"/>
            <a:ext cx="8299243" cy="363176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marL="342900" indent="-342900">
              <a:spcAft>
                <a:spcPts val="12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Word MOS Workshop - 120 high school students</a:t>
            </a:r>
          </a:p>
          <a:p>
            <a:pPr marL="342900" indent="-342900">
              <a:spcAft>
                <a:spcPts val="12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Excel MOS Workshop –  90 high school students</a:t>
            </a:r>
          </a:p>
          <a:p>
            <a:pPr marL="342900" indent="-342900">
              <a:spcAft>
                <a:spcPts val="12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Word-Expert MOS Workshop – 55 college students</a:t>
            </a:r>
          </a:p>
          <a:p>
            <a:pPr marL="342900" indent="-342900">
              <a:spcAft>
                <a:spcPts val="12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Excel-Expert MOS Workshop – 33 college students</a:t>
            </a:r>
          </a:p>
          <a:p>
            <a:pPr marL="342900" indent="-342900">
              <a:spcAft>
                <a:spcPts val="12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PowerPoint MOS Workshop – 80 high school and college students.</a:t>
            </a:r>
          </a:p>
          <a:p>
            <a:pPr marL="342900" indent="-342900">
              <a:spcAft>
                <a:spcPts val="12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Access MOS Workshop – 20 college students.</a:t>
            </a:r>
          </a:p>
          <a:p>
            <a:pPr marL="342900" indent="-342900">
              <a:spcAft>
                <a:spcPts val="12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Outlook MOS Workshop – 15 college students.</a:t>
            </a:r>
          </a:p>
          <a:p>
            <a:pPr marL="342900" indent="-342900">
              <a:spcAft>
                <a:spcPts val="12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Master MOS Workshop – 30 college students.</a:t>
            </a:r>
          </a:p>
        </p:txBody>
      </p:sp>
    </p:spTree>
    <p:extLst>
      <p:ext uri="{BB962C8B-B14F-4D97-AF65-F5344CB8AC3E}">
        <p14:creationId xmlns:p14="http://schemas.microsoft.com/office/powerpoint/2010/main" val="618517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4" y="1116356"/>
            <a:ext cx="9601196" cy="1303867"/>
          </a:xfrm>
        </p:spPr>
        <p:txBody>
          <a:bodyPr/>
          <a:lstStyle/>
          <a:p>
            <a:r>
              <a:rPr lang="en-US" dirty="0"/>
              <a:t>Want Your Students to Participate?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5620550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8404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624" y="1116356"/>
            <a:ext cx="9601196" cy="1303867"/>
          </a:xfrm>
        </p:spPr>
        <p:txBody>
          <a:bodyPr/>
          <a:lstStyle/>
          <a:p>
            <a:r>
              <a:rPr lang="en-US" dirty="0"/>
              <a:t>Get MOS Certified!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485" y="2608976"/>
            <a:ext cx="4031031" cy="3115750"/>
          </a:xfrm>
        </p:spPr>
      </p:pic>
    </p:spTree>
    <p:extLst>
      <p:ext uri="{BB962C8B-B14F-4D97-AF65-F5344CB8AC3E}">
        <p14:creationId xmlns:p14="http://schemas.microsoft.com/office/powerpoint/2010/main" val="75097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TM02900743[[fn=Organic]]</Template>
  <TotalTime>0</TotalTime>
  <Words>204</Words>
  <Application>Microsoft Office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Garamond</vt:lpstr>
      <vt:lpstr>Wingdings</vt:lpstr>
      <vt:lpstr>Organic</vt:lpstr>
      <vt:lpstr>Business Leadership Camp</vt:lpstr>
      <vt:lpstr>Our Purpose</vt:lpstr>
      <vt:lpstr>Ongoing success … </vt:lpstr>
      <vt:lpstr>MOS Workshop Summary!</vt:lpstr>
      <vt:lpstr>Want Your Students to Participate?</vt:lpstr>
      <vt:lpstr>Get MOS Certified!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>Summer Success</dc:subject>
  <dc:creator/>
  <cp:lastModifiedBy/>
  <cp:revision>1</cp:revision>
  <dcterms:created xsi:type="dcterms:W3CDTF">2016-02-13T00:54:54Z</dcterms:created>
  <dcterms:modified xsi:type="dcterms:W3CDTF">2016-06-24T15:12:56Z</dcterms:modified>
</cp:coreProperties>
</file>