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notesMasterIdLst>
    <p:notesMasterId r:id="rId7"/>
  </p:notes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1343801-AF54-45BD-98BE-ADB0938C0E2A}">
          <p14:sldIdLst>
            <p14:sldId id="256"/>
            <p14:sldId id="258"/>
            <p14:sldId id="257"/>
            <p14:sldId id="259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067" autoAdjust="0"/>
  </p:normalViewPr>
  <p:slideViewPr>
    <p:cSldViewPr snapToGrid="0">
      <p:cViewPr varScale="1">
        <p:scale>
          <a:sx n="65" d="100"/>
          <a:sy n="65" d="100"/>
        </p:scale>
        <p:origin x="1122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2742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55F131-CEB1-4C69-A849-6788B531F0BA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52583-09CB-473C-A9F3-01A51BA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28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NOTES:</a:t>
            </a:r>
          </a:p>
          <a:p>
            <a:endParaRPr lang="en-US" dirty="0"/>
          </a:p>
          <a:p>
            <a:r>
              <a:rPr lang="en-US" dirty="0"/>
              <a:t>Title Slide – “Smartphones”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52583-09CB-473C-A9F3-01A51BAD20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825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NOTES:</a:t>
            </a:r>
          </a:p>
          <a:p>
            <a:r>
              <a:rPr lang="en-US" sz="1200" dirty="0"/>
              <a:t>In 1993, International Business Machines introduced the first Smartphone called the IBM Simon.</a:t>
            </a:r>
          </a:p>
          <a:p>
            <a:r>
              <a:rPr lang="en-US" sz="1200" dirty="0"/>
              <a:t>The IBM Simon was the first phone that incorporated voice and data services into one package.  The device even had a touchscreen to dial phone numbers.   </a:t>
            </a:r>
          </a:p>
          <a:p>
            <a:r>
              <a:rPr lang="en-US" sz="1200" dirty="0"/>
              <a:t>It was the size of a brick, huge and heavy.  The original retail price was $899.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52583-09CB-473C-A9F3-01A51BAD205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7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NOTES:</a:t>
            </a:r>
          </a:p>
          <a:p>
            <a:endParaRPr lang="en-US" dirty="0"/>
          </a:p>
          <a:p>
            <a:r>
              <a:rPr lang="en-US" dirty="0"/>
              <a:t>Attribute:</a:t>
            </a:r>
            <a:r>
              <a:rPr lang="en-US" baseline="0" dirty="0"/>
              <a:t>   The "Smartphone_Features.png "  image was obtained from https://commons.wikimedia.org/wiki/File:Aplicativos-M%C3%B3veis-Comunica%C3%A7%C3%A3o-com-Smartphones.jpg.  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Smartphones have come a long way since 1993.  Today, most smartphones combine the functions of phone, calendar, organizer, messenger, camera, and entertainment system.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52583-09CB-473C-A9F3-01A51BAD205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742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NOTES:</a:t>
            </a:r>
          </a:p>
          <a:p>
            <a:endParaRPr lang="en-US" dirty="0"/>
          </a:p>
          <a:p>
            <a:r>
              <a:rPr lang="en-US" dirty="0"/>
              <a:t>Popular Features of Smartphones include:</a:t>
            </a:r>
          </a:p>
          <a:p>
            <a:pPr marL="0" indent="0">
              <a:buNone/>
            </a:pPr>
            <a:r>
              <a:rPr lang="en-US" sz="1200" dirty="0"/>
              <a:t>Waterproofing</a:t>
            </a:r>
          </a:p>
          <a:p>
            <a:pPr marL="0" indent="0">
              <a:buNone/>
            </a:pPr>
            <a:r>
              <a:rPr lang="en-US" sz="1200" dirty="0"/>
              <a:t>Removable Batteries</a:t>
            </a:r>
          </a:p>
          <a:p>
            <a:pPr marL="0" indent="0">
              <a:buNone/>
            </a:pPr>
            <a:r>
              <a:rPr lang="en-US" sz="1200" dirty="0"/>
              <a:t>Expandable Storage (SD Cards)</a:t>
            </a:r>
          </a:p>
          <a:p>
            <a:pPr marL="0" indent="0">
              <a:buNone/>
            </a:pPr>
            <a:r>
              <a:rPr lang="en-US" sz="1200" dirty="0"/>
              <a:t>Cameras (Front and Back)</a:t>
            </a:r>
          </a:p>
          <a:p>
            <a:pPr marL="0" indent="0">
              <a:buNone/>
            </a:pPr>
            <a:r>
              <a:rPr lang="en-US" sz="1200" dirty="0"/>
              <a:t>Dual SIMS</a:t>
            </a:r>
          </a:p>
          <a:p>
            <a:pPr marL="0" indent="0">
              <a:buNone/>
            </a:pPr>
            <a:r>
              <a:rPr lang="en-US" sz="1200" dirty="0"/>
              <a:t>Biometric Security (Fingerprint Scan, Retinol Scan)</a:t>
            </a:r>
          </a:p>
          <a:p>
            <a:pPr marL="0" indent="0">
              <a:buNone/>
            </a:pPr>
            <a:r>
              <a:rPr lang="en-US" sz="1200" dirty="0"/>
              <a:t>Folding Displays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52583-09CB-473C-A9F3-01A51BAD205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121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Who knows what future</a:t>
            </a:r>
            <a:r>
              <a:rPr lang="en-US" baseline="0" dirty="0"/>
              <a:t> smartphones will be able to do?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52583-09CB-473C-A9F3-01A51BAD205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70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994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701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2980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5269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3167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653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360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373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3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745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276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482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906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806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374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802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025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13011" y="5142302"/>
            <a:ext cx="6161647" cy="1207704"/>
          </a:xfrm>
        </p:spPr>
        <p:txBody>
          <a:bodyPr>
            <a:normAutofit fontScale="90000"/>
          </a:bodyPr>
          <a:lstStyle/>
          <a:p>
            <a:r>
              <a:rPr lang="en-US" sz="8000" dirty="0"/>
              <a:t>Smartphones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756" y="431663"/>
            <a:ext cx="6882761" cy="458402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724689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1" y="446088"/>
            <a:ext cx="5218358" cy="976312"/>
          </a:xfrm>
        </p:spPr>
        <p:txBody>
          <a:bodyPr>
            <a:noAutofit/>
          </a:bodyPr>
          <a:lstStyle/>
          <a:p>
            <a:r>
              <a:rPr lang="en-US" sz="3600" dirty="0"/>
              <a:t>The First Smartphone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600" y="657104"/>
            <a:ext cx="2912248" cy="5414962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5007342" cy="4262436"/>
          </a:xfrm>
        </p:spPr>
        <p:txBody>
          <a:bodyPr>
            <a:normAutofit/>
          </a:bodyPr>
          <a:lstStyle/>
          <a:p>
            <a:r>
              <a:rPr lang="en-US" sz="2000" dirty="0"/>
              <a:t>In 1993, International Business Machines introduced the first Smartphone called the IBM Simon.</a:t>
            </a:r>
          </a:p>
          <a:p>
            <a:r>
              <a:rPr lang="en-US" sz="2000" dirty="0"/>
              <a:t>The IBM Simon was the first phone that incorporated voice and data services into one package.  The device even had a touchscreen to dial phone numbers.   </a:t>
            </a:r>
          </a:p>
          <a:p>
            <a:r>
              <a:rPr lang="en-US" sz="2000" dirty="0"/>
              <a:t>It was the size of a brick, huge and heavy.  The original retail price was $899.  </a:t>
            </a:r>
          </a:p>
        </p:txBody>
      </p:sp>
    </p:spTree>
    <p:extLst>
      <p:ext uri="{BB962C8B-B14F-4D97-AF65-F5344CB8AC3E}">
        <p14:creationId xmlns:p14="http://schemas.microsoft.com/office/powerpoint/2010/main" val="3216079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4800118" cy="817228"/>
          </a:xfrm>
        </p:spPr>
        <p:txBody>
          <a:bodyPr>
            <a:noAutofit/>
          </a:bodyPr>
          <a:lstStyle/>
          <a:p>
            <a:r>
              <a:rPr lang="en-US" sz="3600" dirty="0"/>
              <a:t>Smartphones Today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367" y="1841757"/>
            <a:ext cx="3958822" cy="3819643"/>
          </a:xfrm>
          <a:prstGeom prst="ellipse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9440" y="2363372"/>
            <a:ext cx="3502855" cy="3610219"/>
          </a:xfrm>
        </p:spPr>
        <p:txBody>
          <a:bodyPr>
            <a:normAutofit/>
          </a:bodyPr>
          <a:lstStyle/>
          <a:p>
            <a:r>
              <a:rPr lang="en-US" sz="2000" dirty="0"/>
              <a:t>Smartphones have come a long way since 1993.  Today, most smartphones combine the functions of phone, calendar, organizer, messenger, camera, and entertainment system.</a:t>
            </a:r>
          </a:p>
        </p:txBody>
      </p:sp>
    </p:spTree>
    <p:extLst>
      <p:ext uri="{BB962C8B-B14F-4D97-AF65-F5344CB8AC3E}">
        <p14:creationId xmlns:p14="http://schemas.microsoft.com/office/powerpoint/2010/main" val="2043150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Popular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27162"/>
            <a:ext cx="8915400" cy="39155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Waterproofing</a:t>
            </a:r>
          </a:p>
          <a:p>
            <a:pPr marL="0" indent="0">
              <a:buNone/>
            </a:pPr>
            <a:r>
              <a:rPr lang="en-US" sz="2000" dirty="0"/>
              <a:t>Removable Batteries</a:t>
            </a:r>
          </a:p>
          <a:p>
            <a:pPr marL="0" indent="0">
              <a:buNone/>
            </a:pPr>
            <a:r>
              <a:rPr lang="en-US" sz="2000" dirty="0"/>
              <a:t>Expandable Storage (SD Cards)</a:t>
            </a:r>
          </a:p>
          <a:p>
            <a:pPr marL="0" indent="0">
              <a:buNone/>
            </a:pPr>
            <a:r>
              <a:rPr lang="en-US" sz="2000" dirty="0"/>
              <a:t>Cameras (Front and Back)</a:t>
            </a:r>
          </a:p>
          <a:p>
            <a:pPr marL="0" indent="0">
              <a:buNone/>
            </a:pPr>
            <a:r>
              <a:rPr lang="en-US" sz="2000" dirty="0"/>
              <a:t>Dual SIMS</a:t>
            </a:r>
          </a:p>
          <a:p>
            <a:pPr marL="0" indent="0">
              <a:buNone/>
            </a:pPr>
            <a:r>
              <a:rPr lang="en-US" sz="2000" dirty="0"/>
              <a:t>Biometric Security (Fingerprint Scan, Retinol Scan)</a:t>
            </a:r>
          </a:p>
          <a:p>
            <a:pPr marL="0" indent="0">
              <a:buNone/>
            </a:pPr>
            <a:r>
              <a:rPr lang="en-US" sz="2000" dirty="0"/>
              <a:t>Folding Displays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Today’s smartphones are very “smart”!</a:t>
            </a:r>
          </a:p>
        </p:txBody>
      </p:sp>
    </p:spTree>
    <p:extLst>
      <p:ext uri="{BB962C8B-B14F-4D97-AF65-F5344CB8AC3E}">
        <p14:creationId xmlns:p14="http://schemas.microsoft.com/office/powerpoint/2010/main" val="2459190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Smartphones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960" y="2049192"/>
            <a:ext cx="3778250" cy="3778250"/>
          </a:xfrm>
        </p:spPr>
      </p:pic>
    </p:spTree>
    <p:extLst>
      <p:ext uri="{BB962C8B-B14F-4D97-AF65-F5344CB8AC3E}">
        <p14:creationId xmlns:p14="http://schemas.microsoft.com/office/powerpoint/2010/main" val="278304796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351</TotalTime>
  <Words>339</Words>
  <Application>Microsoft Office PowerPoint</Application>
  <PresentationFormat>Widescreen</PresentationFormat>
  <Paragraphs>46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Wingdings 3</vt:lpstr>
      <vt:lpstr>Wisp</vt:lpstr>
      <vt:lpstr>Smartphones</vt:lpstr>
      <vt:lpstr>The First Smartphone</vt:lpstr>
      <vt:lpstr>Smartphones Today</vt:lpstr>
      <vt:lpstr>Popular Features</vt:lpstr>
      <vt:lpstr>Future Smartphones</vt:lpstr>
    </vt:vector>
  </TitlesOfParts>
  <Company>IT Learning Consulting,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Debora A. Collins</dc:creator>
  <cp:lastModifiedBy>Daniel</cp:lastModifiedBy>
  <cp:revision>41</cp:revision>
  <dcterms:created xsi:type="dcterms:W3CDTF">2017-01-17T01:47:54Z</dcterms:created>
  <dcterms:modified xsi:type="dcterms:W3CDTF">2017-02-04T01:04:54Z</dcterms:modified>
</cp:coreProperties>
</file>