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0" r:id="rId1"/>
  </p:sldMasterIdLst>
  <p:notesMasterIdLst>
    <p:notesMasterId r:id="rId7"/>
  </p:notesMasterIdLst>
  <p:handoutMasterIdLst>
    <p:handoutMasterId r:id="rId8"/>
  </p:handoutMasterIdLst>
  <p:sldIdLst>
    <p:sldId id="257" r:id="rId2"/>
    <p:sldId id="260" r:id="rId3"/>
    <p:sldId id="266" r:id="rId4"/>
    <p:sldId id="268" r:id="rId5"/>
    <p:sldId id="265" r:id="rId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custShowLst>
    <p:custShow name="Intro" id="0">
      <p:sldLst>
        <p:sld r:id="rId2"/>
        <p:sld r:id="rId3"/>
      </p:sldLst>
    </p:custShow>
  </p:custShowLst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ra A. Collins" initials="DAC" lastIdx="1" clrIdx="0">
    <p:extLst>
      <p:ext uri="{19B8F6BF-5375-455C-9EA6-DF929625EA0E}">
        <p15:presenceInfo xmlns:p15="http://schemas.microsoft.com/office/powerpoint/2012/main" userId="Debora A. Collins" providerId="None"/>
      </p:ext>
    </p:extLst>
  </p:cmAuthor>
  <p:cmAuthor id="2" name="Sam Bellows" initials="SB" lastIdx="5" clrIdx="1">
    <p:extLst>
      <p:ext uri="{19B8F6BF-5375-455C-9EA6-DF929625EA0E}">
        <p15:presenceInfo xmlns:p15="http://schemas.microsoft.com/office/powerpoint/2012/main" userId="Sam Bell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CFF6"/>
    <a:srgbClr val="595959"/>
    <a:srgbClr val="128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12" autoAdjust="0"/>
    <p:restoredTop sz="94799" autoAdjust="0"/>
  </p:normalViewPr>
  <p:slideViewPr>
    <p:cSldViewPr snapToGrid="0">
      <p:cViewPr varScale="1">
        <p:scale>
          <a:sx n="103" d="100"/>
          <a:sy n="103" d="100"/>
        </p:scale>
        <p:origin x="62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60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Profit</a:t>
            </a:r>
            <a:r>
              <a:rPr lang="en-US" baseline="0" dirty="0" smtClean="0"/>
              <a:t> by Department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Technology</c:v>
                </c:pt>
                <c:pt idx="1">
                  <c:v>Organization</c:v>
                </c:pt>
                <c:pt idx="2">
                  <c:v>Management</c:v>
                </c:pt>
                <c:pt idx="3">
                  <c:v>Optimization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0.34</c:v>
                </c:pt>
                <c:pt idx="1">
                  <c:v>0.22</c:v>
                </c:pt>
                <c:pt idx="2">
                  <c:v>0.27</c:v>
                </c:pt>
                <c:pt idx="3">
                  <c:v>0.17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Houseboat Vacations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D56DD-E52B-4BE6-949E-985F1A717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856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Houseboat Vacations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AEAF6-14AB-40A5-8671-EAA33A5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3275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Houseboat Vacations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64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2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Houseboat Vacations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83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Profits for</a:t>
            </a:r>
            <a:r>
              <a:rPr lang="en-US" baseline="0" dirty="0" smtClean="0"/>
              <a:t> the Management department were actually up from last year, despite several months of shrinking profit.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Houseboat Vacations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41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5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Houseboat Vacations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52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0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9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4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8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7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9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5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78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3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8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7A880-D5B2-4076-B266-C2F2A9E7EB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0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3910" y="1156996"/>
            <a:ext cx="3648270" cy="1107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3545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About </a:t>
            </a:r>
            <a:r>
              <a:rPr lang="en-US" dirty="0" err="1" smtClean="0"/>
              <a:t>FusionTomo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625" y="2121004"/>
            <a:ext cx="3251475" cy="2606467"/>
          </a:xfrm>
          <a:ln w="76200">
            <a:solidFill>
              <a:schemeClr val="tx2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/>
            <a:endParaRPr lang="en-US" dirty="0" smtClean="0"/>
          </a:p>
          <a:p>
            <a:r>
              <a:rPr lang="en-US" dirty="0" smtClean="0"/>
              <a:t>Leading </a:t>
            </a:r>
            <a:r>
              <a:rPr lang="en-US" dirty="0"/>
              <a:t>the way with innovate business practices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Developing new and exciting technologies to make business more efficient.</a:t>
            </a:r>
            <a:endParaRPr lang="en-US" dirty="0" smtClean="0"/>
          </a:p>
          <a:p>
            <a:pPr algn="l"/>
            <a:r>
              <a:rPr lang="en-US" dirty="0" smtClean="0"/>
              <a:t>Family owned and operated for nearly two decades.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3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Profit Fluctuations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81975"/>
              </p:ext>
            </p:extLst>
          </p:nvPr>
        </p:nvGraphicFramePr>
        <p:xfrm>
          <a:off x="4073284" y="1598613"/>
          <a:ext cx="4380251" cy="3661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528"/>
                <a:gridCol w="811764"/>
                <a:gridCol w="774440"/>
                <a:gridCol w="893975"/>
                <a:gridCol w="757544"/>
              </a:tblGrid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Month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Tech.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Org.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Man.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Opt.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January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February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March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2.5%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April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May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0.5%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June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July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1.5%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7%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August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7%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September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October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November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December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7%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0" y="2057400"/>
            <a:ext cx="3186785" cy="3811588"/>
          </a:xfrm>
        </p:spPr>
        <p:txBody>
          <a:bodyPr>
            <a:normAutofit/>
          </a:bodyPr>
          <a:lstStyle/>
          <a:p>
            <a:r>
              <a:rPr lang="en-US" dirty="0"/>
              <a:t>Table 1.  </a:t>
            </a:r>
            <a:r>
              <a:rPr lang="en-US" dirty="0" smtClean="0"/>
              <a:t>Monthly profit increase/decrease by percent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5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 by Department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Chart 1.  </a:t>
            </a:r>
            <a:r>
              <a:rPr lang="en-US" dirty="0" smtClean="0"/>
              <a:t>Total percent of company profit by department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173685"/>
              </p:ext>
            </p:extLst>
          </p:nvPr>
        </p:nvGraphicFramePr>
        <p:xfrm>
          <a:off x="3887788" y="987425"/>
          <a:ext cx="462915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75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776870" y="2001078"/>
            <a:ext cx="4837044" cy="2862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FusionTomo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Leading the way in business and technology!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A880-D5B2-4076-B266-C2F2A9E7EBDC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16716</TotalTime>
  <Words>270</Words>
  <Application>Microsoft Office PowerPoint</Application>
  <PresentationFormat>On-screen Show (4:3)</PresentationFormat>
  <Paragraphs>94</Paragraphs>
  <Slides>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Calibri</vt:lpstr>
      <vt:lpstr>Times New Roman</vt:lpstr>
      <vt:lpstr>Arial</vt:lpstr>
      <vt:lpstr>Office Theme</vt:lpstr>
      <vt:lpstr>PowerPoint Presentation</vt:lpstr>
      <vt:lpstr>About FusionTomo</vt:lpstr>
      <vt:lpstr>Monthly Profit Fluctuations</vt:lpstr>
      <vt:lpstr>Profit by Department</vt:lpstr>
      <vt:lpstr>FusionTomo</vt:lpstr>
      <vt:lpstr>Intro</vt:lpstr>
    </vt:vector>
  </TitlesOfParts>
  <Company>IT Learning Consulting, LLC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Vacations</dc:subject>
  <dc:creator>Sam Bellows</dc:creator>
  <cp:lastModifiedBy>Quaid Atkinson</cp:lastModifiedBy>
  <cp:revision>96</cp:revision>
  <dcterms:created xsi:type="dcterms:W3CDTF">2014-10-31T20:19:00Z</dcterms:created>
  <dcterms:modified xsi:type="dcterms:W3CDTF">2016-04-25T16:57:23Z</dcterms:modified>
  <cp:contentStatus>Final Draft</cp:contentStatus>
</cp:coreProperties>
</file>