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omments/comment1.xml" ContentType="application/vnd.openxmlformats-officedocument.presentationml.comment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3" r:id="rId4"/>
  </p:sldMasterIdLst>
  <p:notesMasterIdLst>
    <p:notesMasterId r:id="rId14"/>
  </p:notesMasterIdLst>
  <p:sldIdLst>
    <p:sldId id="266" r:id="rId5"/>
    <p:sldId id="258" r:id="rId6"/>
    <p:sldId id="261" r:id="rId7"/>
    <p:sldId id="259" r:id="rId8"/>
    <p:sldId id="260" r:id="rId9"/>
    <p:sldId id="262" r:id="rId10"/>
    <p:sldId id="263" r:id="rId11"/>
    <p:sldId id="264" r:id="rId12"/>
    <p:sldId id="265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oan Lambert" initials="JL" lastIdx="1" clrIdx="0">
    <p:extLst>
      <p:ext uri="{19B8F6BF-5375-455C-9EA6-DF929625EA0E}">
        <p15:presenceInfo xmlns:p15="http://schemas.microsoft.com/office/powerpoint/2012/main" userId="cb32f10d8ba50b2f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 autoAdjust="0"/>
    <p:restoredTop sz="94684" autoAdjust="0"/>
  </p:normalViewPr>
  <p:slideViewPr>
    <p:cSldViewPr>
      <p:cViewPr varScale="1">
        <p:scale>
          <a:sx n="59" d="100"/>
          <a:sy n="59" d="100"/>
        </p:scale>
        <p:origin x="868" y="-500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24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commentAuthors" Target="commentAuthors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notesMaster" Target="notesMasters/notesMaster1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6-10-14T13:01:21.413" idx="1">
    <p:pos x="10" y="10"/>
    <p:text>Before finalizing, check spelling.</p:text>
    <p:extLst>
      <p:ext uri="{C676402C-5697-4E1C-873F-D02D1690AC5C}">
        <p15:threadingInfo xmlns:p15="http://schemas.microsoft.com/office/powerpoint/2012/main" timeZoneBias="420"/>
      </p:ext>
    </p:extLst>
  </p:cm>
</p:cmLst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5FAA11-0335-44ED-A09E-3F50DB71EAFA}" type="datetimeFigureOut">
              <a:rPr lang="en-US" smtClean="0"/>
              <a:t>11/14/2021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1C11706-05DC-4742-ACE7-4F92A080B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22398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1C11706-05DC-4742-ACE7-4F92A080B6CB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71641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If audience</a:t>
            </a:r>
            <a:r>
              <a:rPr lang="en-US" baseline="0" dirty="0"/>
              <a:t> members bring up other topics that seem to fit the discussion, add those here.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1C11706-05DC-4742-ACE7-4F92A080B6CB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8467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35213-7C3F-448B-8866-7117B8104F13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39565312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C4BA49-B9EC-4A61-9B27-068D91DF3CD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75076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9F7A4-B136-433E-A6E7-3D5C52E2E83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152554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5666A-FF3A-4774-8256-E3F150EBACBE}" type="datetimeFigureOut">
              <a:rPr lang="en-US" smtClean="0"/>
              <a:t>11/14/2021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34B2DD-8899-4A94-9839-E531553342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1338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497D42-0835-494D-96B6-5712AEB0454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0359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BED784-B4BC-4B14-9B23-FF2F461BF10E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578341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EECFA8-3A65-44B5-ABCB-577AAAC16CA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62757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446CB-2C8D-4C3B-A299-5D7F6AE431C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70320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0192E-451B-4E33-8AF9-0FE97F017F3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1008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8E9636-F202-49F9-B750-DA8CC9D06EC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8847660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1F34AA2D-4BEA-4D5D-874A-21B15B8461B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1195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0860C-B1E3-4B5C-A9BF-03603DD2554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56569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C5CE519C-7985-47C5-AE19-930E1CCCD6B1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3830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  <p:sldLayoutId id="2147483725" r:id="rId12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Planning, Selling, and Executing a Project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Community Service Committee</a:t>
            </a:r>
          </a:p>
        </p:txBody>
      </p:sp>
    </p:spTree>
    <p:extLst>
      <p:ext uri="{BB962C8B-B14F-4D97-AF65-F5344CB8AC3E}">
        <p14:creationId xmlns:p14="http://schemas.microsoft.com/office/powerpoint/2010/main" val="23478540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Process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Set up teem</a:t>
            </a:r>
          </a:p>
          <a:p>
            <a:r>
              <a:rPr lang="en-US" dirty="0"/>
              <a:t>Gather information</a:t>
            </a:r>
          </a:p>
          <a:p>
            <a:r>
              <a:rPr lang="en-US" dirty="0"/>
              <a:t>Plan project</a:t>
            </a:r>
          </a:p>
          <a:p>
            <a:r>
              <a:rPr lang="en-US" dirty="0"/>
              <a:t>Meat with department</a:t>
            </a:r>
          </a:p>
          <a:p>
            <a:r>
              <a:rPr lang="en-US" dirty="0"/>
              <a:t>Present to other departments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38921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Set up team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Responsibilities</a:t>
            </a:r>
          </a:p>
          <a:p>
            <a:pPr lvl="1"/>
            <a:r>
              <a:rPr lang="en-US" dirty="0"/>
              <a:t>Contact people recommended as department reps</a:t>
            </a:r>
          </a:p>
          <a:p>
            <a:pPr lvl="1"/>
            <a:r>
              <a:rPr lang="en-US" dirty="0"/>
              <a:t>Peruse leads until all positions are filled</a:t>
            </a:r>
          </a:p>
          <a:p>
            <a:pPr lvl="1"/>
            <a:r>
              <a:rPr lang="en-US" dirty="0"/>
              <a:t>Get CSCom buyoff</a:t>
            </a:r>
          </a:p>
        </p:txBody>
      </p:sp>
      <p:sp>
        <p:nvSpPr>
          <p:cNvPr id="4" name="Text Placeholder 2"/>
          <p:cNvSpPr txBox="1">
            <a:spLocks/>
          </p:cNvSpPr>
          <p:nvPr/>
        </p:nvSpPr>
        <p:spPr>
          <a:xfrm>
            <a:off x="304800" y="7086600"/>
            <a:ext cx="5151120" cy="1278466"/>
          </a:xfrm>
          <a:prstGeom prst="rect">
            <a:avLst/>
          </a:prstGeom>
        </p:spPr>
        <p:txBody>
          <a:bodyPr vert="horz" lIns="0" tIns="45720" rIns="0" bIns="45720" rtlCol="0">
            <a:normAutofit lnSpcReduction="10000"/>
          </a:bodyPr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38404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56692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74980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93268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1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3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15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17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Responsibilities</a:t>
            </a:r>
          </a:p>
          <a:p>
            <a:pPr lvl="1"/>
            <a:r>
              <a:rPr lang="en-US" dirty="0"/>
              <a:t>Contact people recommended as department reps</a:t>
            </a:r>
          </a:p>
          <a:p>
            <a:pPr lvl="1"/>
            <a:r>
              <a:rPr lang="en-US" dirty="0" err="1"/>
              <a:t>Persue</a:t>
            </a:r>
            <a:r>
              <a:rPr lang="en-US" dirty="0"/>
              <a:t> leads until all positions are filled</a:t>
            </a:r>
          </a:p>
          <a:p>
            <a:pPr lvl="1"/>
            <a:r>
              <a:rPr lang="en-US" dirty="0"/>
              <a:t>Get </a:t>
            </a:r>
            <a:r>
              <a:rPr lang="en-US"/>
              <a:t>CSCom</a:t>
            </a:r>
            <a:r>
              <a:rPr lang="en-US" dirty="0"/>
              <a:t> buyoff</a:t>
            </a:r>
          </a:p>
        </p:txBody>
      </p:sp>
    </p:spTree>
    <p:extLst>
      <p:ext uri="{BB962C8B-B14F-4D97-AF65-F5344CB8AC3E}">
        <p14:creationId xmlns:p14="http://schemas.microsoft.com/office/powerpoint/2010/main" val="36836382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Gather information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Questions for team leaders</a:t>
            </a:r>
          </a:p>
          <a:p>
            <a:pPr lvl="1"/>
            <a:r>
              <a:rPr lang="en-US"/>
              <a:t>How much time do you want/have available to spend?</a:t>
            </a:r>
          </a:p>
          <a:p>
            <a:pPr lvl="1"/>
            <a:r>
              <a:rPr lang="en-US"/>
              <a:t>How much time do you want your team to spend?</a:t>
            </a:r>
          </a:p>
          <a:p>
            <a:pPr lvl="1"/>
            <a:r>
              <a:rPr lang="en-US"/>
              <a:t>Do you have a project you have always wanted to do?</a:t>
            </a:r>
          </a:p>
          <a:p>
            <a:pPr lvl="1"/>
            <a:r>
              <a:rPr lang="en-US"/>
              <a:t>Is there a project you are already doing (or already plan to do) that we can help with?</a:t>
            </a:r>
          </a:p>
          <a:p>
            <a:pPr lvl="1"/>
            <a:r>
              <a:rPr lang="en-US"/>
              <a:t>How much do you want the team to be involved in choosing the the project?</a:t>
            </a:r>
          </a:p>
        </p:txBody>
      </p:sp>
    </p:spTree>
    <p:extLst>
      <p:ext uri="{BB962C8B-B14F-4D97-AF65-F5344CB8AC3E}">
        <p14:creationId xmlns:p14="http://schemas.microsoft.com/office/powerpoint/2010/main" val="7444962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Gather information (continued)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Questions for department reps</a:t>
            </a:r>
          </a:p>
          <a:p>
            <a:pPr lvl="1"/>
            <a:r>
              <a:rPr lang="en-US"/>
              <a:t>What kinds of things are your employes interested in?</a:t>
            </a:r>
          </a:p>
          <a:p>
            <a:pPr lvl="1"/>
            <a:r>
              <a:rPr lang="en-US"/>
              <a:t>What is the skill level of your employees?</a:t>
            </a:r>
          </a:p>
          <a:p>
            <a:pPr lvl="1"/>
            <a:r>
              <a:rPr lang="en-US"/>
              <a:t>What is the commitment level of your employees?</a:t>
            </a:r>
          </a:p>
          <a:p>
            <a:pPr lvl="1"/>
            <a:r>
              <a:rPr lang="en-US"/>
              <a:t>What type of project do you see as being succesful for these employees (collection, activity, fundraising; see Resource notebook)?</a:t>
            </a:r>
          </a:p>
          <a:p>
            <a:pPr lvl="1"/>
            <a:r>
              <a:rPr lang="en-US"/>
              <a:t>Can you recommend an employee who would be a good community service planner for your department?</a:t>
            </a:r>
          </a:p>
        </p:txBody>
      </p:sp>
    </p:spTree>
    <p:extLst>
      <p:ext uri="{BB962C8B-B14F-4D97-AF65-F5344CB8AC3E}">
        <p14:creationId xmlns:p14="http://schemas.microsoft.com/office/powerpoint/2010/main" val="1013778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Plan project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When will the project begin and end?</a:t>
            </a:r>
          </a:p>
          <a:p>
            <a:r>
              <a:rPr lang="en-US"/>
              <a:t>When will the project be introduced to the employees?</a:t>
            </a:r>
          </a:p>
          <a:p>
            <a:r>
              <a:rPr lang="en-US"/>
              <a:t>How much input will the employees have in the choice of the project?</a:t>
            </a:r>
          </a:p>
          <a:p>
            <a:r>
              <a:rPr lang="en-US"/>
              <a:t>What tasks will be involved in carrying out the project?</a:t>
            </a:r>
          </a:p>
          <a:p>
            <a:r>
              <a:rPr lang="en-US"/>
              <a:t>Who will do those tasks?</a:t>
            </a:r>
          </a:p>
        </p:txBody>
      </p:sp>
    </p:spTree>
    <p:extLst>
      <p:ext uri="{BB962C8B-B14F-4D97-AF65-F5344CB8AC3E}">
        <p14:creationId xmlns:p14="http://schemas.microsoft.com/office/powerpoint/2010/main" val="17046012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 with department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Introduce the project to the employees</a:t>
            </a:r>
          </a:p>
          <a:p>
            <a:pPr lvl="1"/>
            <a:r>
              <a:rPr lang="en-US"/>
              <a:t>Writing about experiences</a:t>
            </a:r>
          </a:p>
          <a:p>
            <a:pPr lvl="1"/>
            <a:r>
              <a:rPr lang="en-US"/>
              <a:t>Listing ideas about populations in need</a:t>
            </a:r>
          </a:p>
          <a:p>
            <a:pPr lvl="1"/>
            <a:r>
              <a:rPr lang="en-US"/>
              <a:t>Reading articles or inspirational stories (Médecins Sans Frontières)</a:t>
            </a:r>
          </a:p>
          <a:p>
            <a:r>
              <a:rPr lang="en-US"/>
              <a:t>Outline the parameters of the project</a:t>
            </a:r>
          </a:p>
          <a:p>
            <a:pPr lvl="1"/>
            <a:r>
              <a:rPr lang="en-US"/>
              <a:t>Timeline</a:t>
            </a:r>
          </a:p>
          <a:p>
            <a:pPr lvl="1"/>
            <a:r>
              <a:rPr lang="en-US"/>
              <a:t>How much department time is involved?</a:t>
            </a:r>
          </a:p>
          <a:p>
            <a:pPr lvl="1"/>
            <a:r>
              <a:rPr lang="en-US"/>
              <a:t>Project participation extended to all employees</a:t>
            </a:r>
          </a:p>
        </p:txBody>
      </p:sp>
    </p:spTree>
    <p:extLst>
      <p:ext uri="{BB962C8B-B14F-4D97-AF65-F5344CB8AC3E}">
        <p14:creationId xmlns:p14="http://schemas.microsoft.com/office/powerpoint/2010/main" val="4537097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 with department (continued)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Lead discussion</a:t>
            </a:r>
          </a:p>
          <a:p>
            <a:pPr lvl="1"/>
            <a:r>
              <a:rPr lang="en-US"/>
              <a:t>What kind of project do we want to do?</a:t>
            </a:r>
          </a:p>
          <a:p>
            <a:pPr lvl="1"/>
            <a:r>
              <a:rPr lang="en-US"/>
              <a:t>What need do we want to address?</a:t>
            </a:r>
          </a:p>
          <a:p>
            <a:pPr lvl="1"/>
            <a:r>
              <a:rPr lang="en-US"/>
              <a:t>What are the goals of this project?</a:t>
            </a:r>
          </a:p>
          <a:p>
            <a:pPr lvl="1"/>
            <a:r>
              <a:rPr lang="en-US"/>
              <a:t>What do we need to do to meet those goals?</a:t>
            </a:r>
          </a:p>
          <a:p>
            <a:pPr lvl="1"/>
            <a:r>
              <a:rPr lang="en-US"/>
              <a:t>Who will perform these tasks?</a:t>
            </a:r>
          </a:p>
          <a:p>
            <a:pPr lvl="1"/>
            <a:r>
              <a:rPr lang="en-US"/>
              <a:t>What materials will we need?</a:t>
            </a:r>
          </a:p>
          <a:p>
            <a:pPr lvl="1"/>
            <a:r>
              <a:rPr lang="en-US"/>
              <a:t>When will the tasks be performed?</a:t>
            </a:r>
          </a:p>
        </p:txBody>
      </p:sp>
    </p:spTree>
    <p:extLst>
      <p:ext uri="{BB962C8B-B14F-4D97-AF65-F5344CB8AC3E}">
        <p14:creationId xmlns:p14="http://schemas.microsoft.com/office/powerpoint/2010/main" val="42190079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Present to other departments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Consult with team leader about the best way to communicate</a:t>
            </a:r>
          </a:p>
          <a:p>
            <a:r>
              <a:rPr lang="en-US"/>
              <a:t>Team leader may bring up at next team leaders’ meeting</a:t>
            </a:r>
          </a:p>
          <a:p>
            <a:r>
              <a:rPr lang="en-US"/>
              <a:t>Method will depend on the project and the decisions made in the department meeting</a:t>
            </a:r>
          </a:p>
        </p:txBody>
      </p:sp>
    </p:spTree>
    <p:extLst>
      <p:ext uri="{BB962C8B-B14F-4D97-AF65-F5344CB8AC3E}">
        <p14:creationId xmlns:p14="http://schemas.microsoft.com/office/powerpoint/2010/main" val="710565408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206728FAA86945B8C7133531283981" ma:contentTypeVersion="4" ma:contentTypeDescription="Create a new document." ma:contentTypeScope="" ma:versionID="340ae370e9f68357f7df70ea4d3a3589">
  <xsd:schema xmlns:xsd="http://www.w3.org/2001/XMLSchema" xmlns:xs="http://www.w3.org/2001/XMLSchema" xmlns:p="http://schemas.microsoft.com/office/2006/metadata/properties" xmlns:ns2="77becc8e-7285-40d5-b8ce-a40dd94f244c" xmlns:ns3="86983467-61e0-4d79-9d88-8ccc23b81f9f" targetNamespace="http://schemas.microsoft.com/office/2006/metadata/properties" ma:root="true" ma:fieldsID="83f37ba5e44e4c72cb643b0dcb18e09d" ns2:_="" ns3:_="">
    <xsd:import namespace="77becc8e-7285-40d5-b8ce-a40dd94f244c"/>
    <xsd:import namespace="86983467-61e0-4d79-9d88-8ccc23b81f9f"/>
    <xsd:element name="properties">
      <xsd:complexType>
        <xsd:sequence>
          <xsd:element name="documentManagement">
            <xsd:complexType>
              <xsd:all>
                <xsd:element ref="ns2:Stage-BookINDDs" minOccurs="0"/>
                <xsd:element ref="ns2:SharedWithUsers" minOccurs="0"/>
                <xsd:element ref="ns2:SharedWithDetails" minOccurs="0"/>
                <xsd:element ref="ns3:Notes0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becc8e-7285-40d5-b8ce-a40dd94f244c" elementFormDefault="qualified">
    <xsd:import namespace="http://schemas.microsoft.com/office/2006/documentManagement/types"/>
    <xsd:import namespace="http://schemas.microsoft.com/office/infopath/2007/PartnerControls"/>
    <xsd:element name="Stage-BookINDDs" ma:index="2" nillable="true" ma:displayName="Stage-BookINDDs" ma:description="Process stages for InDesign files" ma:internalName="Stage_x002d_BookINDD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ady for Layout/Graphics"/>
                    <xsd:enumeration value="Proof 1"/>
                    <xsd:enumeration value="AU PDF Review"/>
                    <xsd:enumeration value="Layout 2"/>
                    <xsd:enumeration value="Proof 2"/>
                    <xsd:enumeration value="Layout Crx"/>
                    <xsd:enumeration value="Proof Crx"/>
                    <xsd:enumeration value="Page Turning"/>
                    <xsd:enumeration value="Page Turning Proof Crx"/>
                    <xsd:enumeration value="Final"/>
                    <xsd:enumeration value="See Notes &gt;&gt;"/>
                  </xsd:restriction>
                </xsd:simpleType>
              </xsd:element>
            </xsd:sequence>
          </xsd:extension>
        </xsd:complexContent>
      </xsd:complexType>
    </xsd:element>
    <xsd:element name="SharedWithUsers" ma:index="5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6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983467-61e0-4d79-9d88-8ccc23b81f9f" elementFormDefault="qualified">
    <xsd:import namespace="http://schemas.microsoft.com/office/2006/documentManagement/types"/>
    <xsd:import namespace="http://schemas.microsoft.com/office/infopath/2007/PartnerControls"/>
    <xsd:element name="Notes0" ma:index="11" nillable="true" ma:displayName="Notes" ma:internalName="Notes0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>
    <Stage-BookINDDs xmlns="77becc8e-7285-40d5-b8ce-a40dd94f244c"/>
    <Notes0 xmlns="86983467-61e0-4d79-9d88-8ccc23b81f9f" xsi:nil="true"/>
  </documentManagement>
</p:properties>
</file>

<file path=customXml/itemProps1.xml><?xml version="1.0" encoding="utf-8"?>
<ds:datastoreItem xmlns:ds="http://schemas.openxmlformats.org/officeDocument/2006/customXml" ds:itemID="{BBF3F9EC-D019-44B8-B19A-F3E12E389AD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7becc8e-7285-40d5-b8ce-a40dd94f244c"/>
    <ds:schemaRef ds:uri="86983467-61e0-4d79-9d88-8ccc23b81f9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E9174B1-883B-4F44-AC2D-E616046306C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4C85EE3-1040-4695-982F-1F65AFC8B952}">
  <ds:schemaRefs>
    <ds:schemaRef ds:uri="b4863681-c067-4c62-bc75-95bf3ac03d16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www.w3.org/XML/1998/namespace"/>
    <ds:schemaRef ds:uri="http://purl.org/dc/dcmitype/"/>
    <ds:schemaRef ds:uri="77becc8e-7285-40d5-b8ce-a40dd94f244c"/>
    <ds:schemaRef ds:uri="86983467-61e0-4d79-9d88-8ccc23b81f9f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719</TotalTime>
  <Words>441</Words>
  <Application>Microsoft Office PowerPoint</Application>
  <PresentationFormat>Widescreen</PresentationFormat>
  <Paragraphs>62</Paragraphs>
  <Slides>9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Calibri</vt:lpstr>
      <vt:lpstr>Calibri Light</vt:lpstr>
      <vt:lpstr>Retrospect</vt:lpstr>
      <vt:lpstr>Planning, Selling, and Executing a Project</vt:lpstr>
      <vt:lpstr>Process</vt:lpstr>
      <vt:lpstr>Set up team</vt:lpstr>
      <vt:lpstr>Gather information</vt:lpstr>
      <vt:lpstr>Gather information (continued)</vt:lpstr>
      <vt:lpstr>Plan project</vt:lpstr>
      <vt:lpstr>Meet with department</vt:lpstr>
      <vt:lpstr>Meet with department (continued)</vt:lpstr>
      <vt:lpstr>Present to other departments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Planning, Selling, and Executing a Project</dc:title>
  <cp:lastModifiedBy>Nguyễn Thanh Mai</cp:lastModifiedBy>
  <cp:revision>1</cp:revision>
  <dcterms:created xsi:type="dcterms:W3CDTF">2010-03-30T22:14:52Z</dcterms:created>
  <dcterms:modified xsi:type="dcterms:W3CDTF">2021-11-14T03:45:47Z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TC102862171033</vt:lpwstr>
  </property>
  <property fmtid="{D5CDD505-2E9C-101B-9397-08002B2CF9AE}" pid="3" name="ContentTypeId">
    <vt:lpwstr>0x0101001E206728FAA86945B8C7133531283981</vt:lpwstr>
  </property>
</Properties>
</file>

<file path=docProps/thumbnail.jpeg>
</file>