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png"/>
  <Override PartName="/ppt/media/image4.jpg" ContentType="image/pn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7" r:id="rId1"/>
  </p:sldMasterIdLst>
  <p:handoutMasterIdLst>
    <p:handoutMasterId r:id="rId10"/>
  </p:handoutMasterIdLst>
  <p:sldIdLst>
    <p:sldId id="257" r:id="rId2"/>
    <p:sldId id="259" r:id="rId3"/>
    <p:sldId id="258" r:id="rId4"/>
    <p:sldId id="263" r:id="rId5"/>
    <p:sldId id="260" r:id="rId6"/>
    <p:sldId id="261" r:id="rId7"/>
    <p:sldId id="262" r:id="rId8"/>
    <p:sldId id="120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81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99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7A2458-006E-47E5-B3F6-C14453EF6BA0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7ABA9C5-2453-418A-9AA5-E3B2A921104D}">
      <dgm:prSet phldrT="[Text]"/>
      <dgm:spPr/>
      <dgm:t>
        <a:bodyPr/>
        <a:lstStyle/>
        <a:p>
          <a:r>
            <a:rPr lang="en-US"/>
            <a:t>Manage Documents</a:t>
          </a:r>
        </a:p>
      </dgm:t>
    </dgm:pt>
    <dgm:pt modelId="{DB445367-7E34-4BC4-ACFE-8F54F88E5B7C}" type="parTrans" cxnId="{2B1143F5-4F08-4A88-8A45-F644C1BADA80}">
      <dgm:prSet/>
      <dgm:spPr/>
      <dgm:t>
        <a:bodyPr/>
        <a:lstStyle/>
        <a:p>
          <a:endParaRPr lang="en-US"/>
        </a:p>
      </dgm:t>
    </dgm:pt>
    <dgm:pt modelId="{B1F3D1AD-4B29-4D25-91D1-A540F7915B6F}" type="sibTrans" cxnId="{2B1143F5-4F08-4A88-8A45-F644C1BADA80}">
      <dgm:prSet/>
      <dgm:spPr/>
      <dgm:t>
        <a:bodyPr/>
        <a:lstStyle/>
        <a:p>
          <a:endParaRPr lang="en-US"/>
        </a:p>
      </dgm:t>
    </dgm:pt>
    <dgm:pt modelId="{BA5ED45D-6020-4054-AD06-01CFAEE44816}">
      <dgm:prSet phldrT="[Text]"/>
      <dgm:spPr/>
      <dgm:t>
        <a:bodyPr/>
        <a:lstStyle/>
        <a:p>
          <a:r>
            <a:rPr lang="en-US"/>
            <a:t>Insert and Format Text, Paragraph, and Sections</a:t>
          </a:r>
        </a:p>
      </dgm:t>
    </dgm:pt>
    <dgm:pt modelId="{4027F4E9-D1FA-42B4-A329-C6FC4610E9EF}" type="parTrans" cxnId="{2C400155-80BB-46BE-9E20-20CE531F9851}">
      <dgm:prSet/>
      <dgm:spPr/>
      <dgm:t>
        <a:bodyPr/>
        <a:lstStyle/>
        <a:p>
          <a:endParaRPr lang="en-US"/>
        </a:p>
      </dgm:t>
    </dgm:pt>
    <dgm:pt modelId="{1A354130-F1F7-42F1-B3CF-5820EB19A35F}" type="sibTrans" cxnId="{2C400155-80BB-46BE-9E20-20CE531F9851}">
      <dgm:prSet/>
      <dgm:spPr/>
      <dgm:t>
        <a:bodyPr/>
        <a:lstStyle/>
        <a:p>
          <a:endParaRPr lang="en-US"/>
        </a:p>
      </dgm:t>
    </dgm:pt>
    <dgm:pt modelId="{4543F4DF-D3C4-4614-A855-EDFDE3D25A7E}">
      <dgm:prSet phldrT="[Text]"/>
      <dgm:spPr/>
      <dgm:t>
        <a:bodyPr/>
        <a:lstStyle/>
        <a:p>
          <a:r>
            <a:rPr lang="en-US"/>
            <a:t>Manage Tables and Lists</a:t>
          </a:r>
        </a:p>
      </dgm:t>
    </dgm:pt>
    <dgm:pt modelId="{FCA2DDEE-81B4-4445-BD80-D72B761F4ADD}" type="parTrans" cxnId="{7DC438B5-77DE-4AF4-AACB-66828C19E948}">
      <dgm:prSet/>
      <dgm:spPr/>
      <dgm:t>
        <a:bodyPr/>
        <a:lstStyle/>
        <a:p>
          <a:endParaRPr lang="en-US"/>
        </a:p>
      </dgm:t>
    </dgm:pt>
    <dgm:pt modelId="{20A66A8D-75CC-4E8E-9755-1A14C0CF6A89}" type="sibTrans" cxnId="{7DC438B5-77DE-4AF4-AACB-66828C19E948}">
      <dgm:prSet/>
      <dgm:spPr/>
      <dgm:t>
        <a:bodyPr/>
        <a:lstStyle/>
        <a:p>
          <a:endParaRPr lang="en-US"/>
        </a:p>
      </dgm:t>
    </dgm:pt>
    <dgm:pt modelId="{7DC2FA3A-884E-4035-9DB1-DE0C3627E81C}">
      <dgm:prSet phldrT="[Text]"/>
      <dgm:spPr/>
      <dgm:t>
        <a:bodyPr/>
        <a:lstStyle/>
        <a:p>
          <a:r>
            <a:rPr lang="en-US"/>
            <a:t>Create and Manage References</a:t>
          </a:r>
        </a:p>
      </dgm:t>
    </dgm:pt>
    <dgm:pt modelId="{A671B067-1FDE-4D3B-AD01-719EB611CCCE}" type="parTrans" cxnId="{AF04DA12-D324-4C88-9B61-FCB8AB4809B7}">
      <dgm:prSet/>
      <dgm:spPr/>
    </dgm:pt>
    <dgm:pt modelId="{5B4EE54D-F26E-49A8-AD76-FB2E235FF280}" type="sibTrans" cxnId="{AF04DA12-D324-4C88-9B61-FCB8AB4809B7}">
      <dgm:prSet/>
      <dgm:spPr/>
    </dgm:pt>
    <dgm:pt modelId="{066D1406-EF70-4712-9B8E-0E2E7301999C}">
      <dgm:prSet phldrT="[Text]"/>
      <dgm:spPr/>
      <dgm:t>
        <a:bodyPr/>
        <a:lstStyle/>
        <a:p>
          <a:r>
            <a:rPr lang="en-US"/>
            <a:t>Insert and Format Graphic elements</a:t>
          </a:r>
        </a:p>
      </dgm:t>
    </dgm:pt>
    <dgm:pt modelId="{25F8AAAF-3D5A-4944-A96D-7CC7CD5830BE}" type="parTrans" cxnId="{86513A7A-8263-44AE-9B5A-A6C6857B4B73}">
      <dgm:prSet/>
      <dgm:spPr/>
    </dgm:pt>
    <dgm:pt modelId="{89B97E82-D139-4C7C-882B-6C490141F019}" type="sibTrans" cxnId="{86513A7A-8263-44AE-9B5A-A6C6857B4B73}">
      <dgm:prSet/>
      <dgm:spPr/>
    </dgm:pt>
    <dgm:pt modelId="{0E2DA823-AE41-4C45-8C98-29A7139B634B}">
      <dgm:prSet phldrT="[Text]"/>
      <dgm:spPr/>
      <dgm:t>
        <a:bodyPr/>
        <a:lstStyle/>
        <a:p>
          <a:r>
            <a:rPr lang="en-US"/>
            <a:t>Manage Document Collaboration</a:t>
          </a:r>
        </a:p>
      </dgm:t>
    </dgm:pt>
    <dgm:pt modelId="{41BB7054-567B-4BA9-9DBB-8FCE1730E378}" type="parTrans" cxnId="{4AE3DA4C-A6B0-4824-8E8E-66554757AC55}">
      <dgm:prSet/>
      <dgm:spPr/>
    </dgm:pt>
    <dgm:pt modelId="{188BEAFC-1512-4B80-98F4-FE0A3ECFD129}" type="sibTrans" cxnId="{4AE3DA4C-A6B0-4824-8E8E-66554757AC55}">
      <dgm:prSet/>
      <dgm:spPr/>
    </dgm:pt>
    <dgm:pt modelId="{540C7D06-F73B-407F-8F10-CB035F9EB9BF}" type="pres">
      <dgm:prSet presAssocID="{3E7A2458-006E-47E5-B3F6-C14453EF6BA0}" presName="linear" presStyleCnt="0">
        <dgm:presLayoutVars>
          <dgm:dir/>
          <dgm:animLvl val="lvl"/>
          <dgm:resizeHandles val="exact"/>
        </dgm:presLayoutVars>
      </dgm:prSet>
      <dgm:spPr/>
    </dgm:pt>
    <dgm:pt modelId="{5BF95619-2781-4CF2-9BB2-62C0D56FA68C}" type="pres">
      <dgm:prSet presAssocID="{17ABA9C5-2453-418A-9AA5-E3B2A921104D}" presName="parentLin" presStyleCnt="0"/>
      <dgm:spPr/>
    </dgm:pt>
    <dgm:pt modelId="{B8FDDCE5-FAB9-466D-80DB-D811961384CD}" type="pres">
      <dgm:prSet presAssocID="{17ABA9C5-2453-418A-9AA5-E3B2A921104D}" presName="parentLeftMargin" presStyleLbl="node1" presStyleIdx="0" presStyleCnt="6"/>
      <dgm:spPr/>
    </dgm:pt>
    <dgm:pt modelId="{5CA056EB-1CD1-4CA5-820A-265E3BAAF336}" type="pres">
      <dgm:prSet presAssocID="{17ABA9C5-2453-418A-9AA5-E3B2A921104D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B69F9D21-019A-452F-A5B1-6EC7ABF288CD}" type="pres">
      <dgm:prSet presAssocID="{17ABA9C5-2453-418A-9AA5-E3B2A921104D}" presName="negativeSpace" presStyleCnt="0"/>
      <dgm:spPr/>
    </dgm:pt>
    <dgm:pt modelId="{AF0A8825-3F1F-4743-97CB-2EB6FC7B2B04}" type="pres">
      <dgm:prSet presAssocID="{17ABA9C5-2453-418A-9AA5-E3B2A921104D}" presName="childText" presStyleLbl="conFgAcc1" presStyleIdx="0" presStyleCnt="6">
        <dgm:presLayoutVars>
          <dgm:bulletEnabled val="1"/>
        </dgm:presLayoutVars>
      </dgm:prSet>
      <dgm:spPr/>
    </dgm:pt>
    <dgm:pt modelId="{65F6159B-9D76-4677-975C-FB99F61EAD21}" type="pres">
      <dgm:prSet presAssocID="{B1F3D1AD-4B29-4D25-91D1-A540F7915B6F}" presName="spaceBetweenRectangles" presStyleCnt="0"/>
      <dgm:spPr/>
    </dgm:pt>
    <dgm:pt modelId="{1B2B3E68-905A-46E3-AD10-854496A166D5}" type="pres">
      <dgm:prSet presAssocID="{BA5ED45D-6020-4054-AD06-01CFAEE44816}" presName="parentLin" presStyleCnt="0"/>
      <dgm:spPr/>
    </dgm:pt>
    <dgm:pt modelId="{4FA227C4-3037-453B-AE89-42D28FC8B8CC}" type="pres">
      <dgm:prSet presAssocID="{BA5ED45D-6020-4054-AD06-01CFAEE44816}" presName="parentLeftMargin" presStyleLbl="node1" presStyleIdx="0" presStyleCnt="6"/>
      <dgm:spPr/>
    </dgm:pt>
    <dgm:pt modelId="{6383040B-4730-46B6-99B3-FE138FD1B08D}" type="pres">
      <dgm:prSet presAssocID="{BA5ED45D-6020-4054-AD06-01CFAEE44816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81757DD9-86C7-400C-99E7-4299C368E044}" type="pres">
      <dgm:prSet presAssocID="{BA5ED45D-6020-4054-AD06-01CFAEE44816}" presName="negativeSpace" presStyleCnt="0"/>
      <dgm:spPr/>
    </dgm:pt>
    <dgm:pt modelId="{83DDD44B-CAA3-4B78-9C97-A02838CA6F35}" type="pres">
      <dgm:prSet presAssocID="{BA5ED45D-6020-4054-AD06-01CFAEE44816}" presName="childText" presStyleLbl="conFgAcc1" presStyleIdx="1" presStyleCnt="6">
        <dgm:presLayoutVars>
          <dgm:bulletEnabled val="1"/>
        </dgm:presLayoutVars>
      </dgm:prSet>
      <dgm:spPr/>
    </dgm:pt>
    <dgm:pt modelId="{2D71363B-EEE9-40EA-B558-590350113D42}" type="pres">
      <dgm:prSet presAssocID="{1A354130-F1F7-42F1-B3CF-5820EB19A35F}" presName="spaceBetweenRectangles" presStyleCnt="0"/>
      <dgm:spPr/>
    </dgm:pt>
    <dgm:pt modelId="{6AF2B0E7-613C-42C1-B1C0-AA4C9E38D2E4}" type="pres">
      <dgm:prSet presAssocID="{4543F4DF-D3C4-4614-A855-EDFDE3D25A7E}" presName="parentLin" presStyleCnt="0"/>
      <dgm:spPr/>
    </dgm:pt>
    <dgm:pt modelId="{2A8991D0-194B-46A0-A5A3-2271BE1A321A}" type="pres">
      <dgm:prSet presAssocID="{4543F4DF-D3C4-4614-A855-EDFDE3D25A7E}" presName="parentLeftMargin" presStyleLbl="node1" presStyleIdx="1" presStyleCnt="6"/>
      <dgm:spPr/>
    </dgm:pt>
    <dgm:pt modelId="{A7F245C1-9227-43C4-BAF9-2C8BFC031E36}" type="pres">
      <dgm:prSet presAssocID="{4543F4DF-D3C4-4614-A855-EDFDE3D25A7E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1F16D98-F1B7-4CFA-BCAB-78AFC18F4F09}" type="pres">
      <dgm:prSet presAssocID="{4543F4DF-D3C4-4614-A855-EDFDE3D25A7E}" presName="negativeSpace" presStyleCnt="0"/>
      <dgm:spPr/>
    </dgm:pt>
    <dgm:pt modelId="{E939014A-C845-4C21-9082-0CB71B889152}" type="pres">
      <dgm:prSet presAssocID="{4543F4DF-D3C4-4614-A855-EDFDE3D25A7E}" presName="childText" presStyleLbl="conFgAcc1" presStyleIdx="2" presStyleCnt="6">
        <dgm:presLayoutVars>
          <dgm:bulletEnabled val="1"/>
        </dgm:presLayoutVars>
      </dgm:prSet>
      <dgm:spPr/>
    </dgm:pt>
    <dgm:pt modelId="{D43CDB4C-A1C1-4162-9694-7EEC41092A9E}" type="pres">
      <dgm:prSet presAssocID="{20A66A8D-75CC-4E8E-9755-1A14C0CF6A89}" presName="spaceBetweenRectangles" presStyleCnt="0"/>
      <dgm:spPr/>
    </dgm:pt>
    <dgm:pt modelId="{7BC66F8E-F861-45BB-8934-87DB1C09BA7F}" type="pres">
      <dgm:prSet presAssocID="{7DC2FA3A-884E-4035-9DB1-DE0C3627E81C}" presName="parentLin" presStyleCnt="0"/>
      <dgm:spPr/>
    </dgm:pt>
    <dgm:pt modelId="{92DF686F-354E-4429-B647-FF83DC5E5B65}" type="pres">
      <dgm:prSet presAssocID="{7DC2FA3A-884E-4035-9DB1-DE0C3627E81C}" presName="parentLeftMargin" presStyleLbl="node1" presStyleIdx="2" presStyleCnt="6"/>
      <dgm:spPr/>
    </dgm:pt>
    <dgm:pt modelId="{FBCA7D64-7382-4190-9794-942772223CB0}" type="pres">
      <dgm:prSet presAssocID="{7DC2FA3A-884E-4035-9DB1-DE0C3627E81C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3D10BEE4-20D1-4002-9441-942A90D3253B}" type="pres">
      <dgm:prSet presAssocID="{7DC2FA3A-884E-4035-9DB1-DE0C3627E81C}" presName="negativeSpace" presStyleCnt="0"/>
      <dgm:spPr/>
    </dgm:pt>
    <dgm:pt modelId="{9757C26B-B24E-40F4-9918-6420452C90FB}" type="pres">
      <dgm:prSet presAssocID="{7DC2FA3A-884E-4035-9DB1-DE0C3627E81C}" presName="childText" presStyleLbl="conFgAcc1" presStyleIdx="3" presStyleCnt="6">
        <dgm:presLayoutVars>
          <dgm:bulletEnabled val="1"/>
        </dgm:presLayoutVars>
      </dgm:prSet>
      <dgm:spPr/>
    </dgm:pt>
    <dgm:pt modelId="{6BE66256-E86E-4C09-BACC-357F6CF9CE76}" type="pres">
      <dgm:prSet presAssocID="{5B4EE54D-F26E-49A8-AD76-FB2E235FF280}" presName="spaceBetweenRectangles" presStyleCnt="0"/>
      <dgm:spPr/>
    </dgm:pt>
    <dgm:pt modelId="{33D0B33A-56BC-47AD-AFE0-1862A54219CF}" type="pres">
      <dgm:prSet presAssocID="{066D1406-EF70-4712-9B8E-0E2E7301999C}" presName="parentLin" presStyleCnt="0"/>
      <dgm:spPr/>
    </dgm:pt>
    <dgm:pt modelId="{7305329E-2885-4CEA-A8FB-E8556353F32E}" type="pres">
      <dgm:prSet presAssocID="{066D1406-EF70-4712-9B8E-0E2E7301999C}" presName="parentLeftMargin" presStyleLbl="node1" presStyleIdx="3" presStyleCnt="6"/>
      <dgm:spPr/>
    </dgm:pt>
    <dgm:pt modelId="{0E7F4AE4-D81C-4293-B66E-AB65DFD0EAC9}" type="pres">
      <dgm:prSet presAssocID="{066D1406-EF70-4712-9B8E-0E2E7301999C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9D1BC559-82F7-4118-98AF-47458AA3BB6B}" type="pres">
      <dgm:prSet presAssocID="{066D1406-EF70-4712-9B8E-0E2E7301999C}" presName="negativeSpace" presStyleCnt="0"/>
      <dgm:spPr/>
    </dgm:pt>
    <dgm:pt modelId="{9765BC81-1B46-4240-B0D3-9D2CAFD282FA}" type="pres">
      <dgm:prSet presAssocID="{066D1406-EF70-4712-9B8E-0E2E7301999C}" presName="childText" presStyleLbl="conFgAcc1" presStyleIdx="4" presStyleCnt="6">
        <dgm:presLayoutVars>
          <dgm:bulletEnabled val="1"/>
        </dgm:presLayoutVars>
      </dgm:prSet>
      <dgm:spPr/>
    </dgm:pt>
    <dgm:pt modelId="{E2601C88-7AAC-4298-AE5F-50C68D7F3B9C}" type="pres">
      <dgm:prSet presAssocID="{89B97E82-D139-4C7C-882B-6C490141F019}" presName="spaceBetweenRectangles" presStyleCnt="0"/>
      <dgm:spPr/>
    </dgm:pt>
    <dgm:pt modelId="{839889D0-1248-48A4-BA87-3B1133314E03}" type="pres">
      <dgm:prSet presAssocID="{0E2DA823-AE41-4C45-8C98-29A7139B634B}" presName="parentLin" presStyleCnt="0"/>
      <dgm:spPr/>
    </dgm:pt>
    <dgm:pt modelId="{3AFD2148-1A2F-47B2-8F53-0041D99F5EFA}" type="pres">
      <dgm:prSet presAssocID="{0E2DA823-AE41-4C45-8C98-29A7139B634B}" presName="parentLeftMargin" presStyleLbl="node1" presStyleIdx="4" presStyleCnt="6"/>
      <dgm:spPr/>
    </dgm:pt>
    <dgm:pt modelId="{F05CCBA4-32FE-4060-ABD3-0DFDD9AC4FFD}" type="pres">
      <dgm:prSet presAssocID="{0E2DA823-AE41-4C45-8C98-29A7139B634B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E0881BF0-6035-4EF4-97B5-D07C10A6A6AF}" type="pres">
      <dgm:prSet presAssocID="{0E2DA823-AE41-4C45-8C98-29A7139B634B}" presName="negativeSpace" presStyleCnt="0"/>
      <dgm:spPr/>
    </dgm:pt>
    <dgm:pt modelId="{5F01FC71-E280-4407-8EBA-CD9B8DD6C95F}" type="pres">
      <dgm:prSet presAssocID="{0E2DA823-AE41-4C45-8C98-29A7139B634B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0E7FCE08-CD0C-46FD-9EB6-595278AA8812}" type="presOf" srcId="{BA5ED45D-6020-4054-AD06-01CFAEE44816}" destId="{6383040B-4730-46B6-99B3-FE138FD1B08D}" srcOrd="1" destOrd="0" presId="urn:microsoft.com/office/officeart/2005/8/layout/list1"/>
    <dgm:cxn modelId="{AF04DA12-D324-4C88-9B61-FCB8AB4809B7}" srcId="{3E7A2458-006E-47E5-B3F6-C14453EF6BA0}" destId="{7DC2FA3A-884E-4035-9DB1-DE0C3627E81C}" srcOrd="3" destOrd="0" parTransId="{A671B067-1FDE-4D3B-AD01-719EB611CCCE}" sibTransId="{5B4EE54D-F26E-49A8-AD76-FB2E235FF280}"/>
    <dgm:cxn modelId="{8FB9CA13-CB01-487D-AED4-636A3A4B3762}" type="presOf" srcId="{0E2DA823-AE41-4C45-8C98-29A7139B634B}" destId="{3AFD2148-1A2F-47B2-8F53-0041D99F5EFA}" srcOrd="0" destOrd="0" presId="urn:microsoft.com/office/officeart/2005/8/layout/list1"/>
    <dgm:cxn modelId="{2FE6573A-3BF0-4EFB-A240-9ECC1734F01A}" type="presOf" srcId="{BA5ED45D-6020-4054-AD06-01CFAEE44816}" destId="{4FA227C4-3037-453B-AE89-42D28FC8B8CC}" srcOrd="0" destOrd="0" presId="urn:microsoft.com/office/officeart/2005/8/layout/list1"/>
    <dgm:cxn modelId="{6C4A565F-E10A-4056-828D-2737575D6132}" type="presOf" srcId="{7DC2FA3A-884E-4035-9DB1-DE0C3627E81C}" destId="{92DF686F-354E-4429-B647-FF83DC5E5B65}" srcOrd="0" destOrd="0" presId="urn:microsoft.com/office/officeart/2005/8/layout/list1"/>
    <dgm:cxn modelId="{4AE3DA4C-A6B0-4824-8E8E-66554757AC55}" srcId="{3E7A2458-006E-47E5-B3F6-C14453EF6BA0}" destId="{0E2DA823-AE41-4C45-8C98-29A7139B634B}" srcOrd="5" destOrd="0" parTransId="{41BB7054-567B-4BA9-9DBB-8FCE1730E378}" sibTransId="{188BEAFC-1512-4B80-98F4-FE0A3ECFD129}"/>
    <dgm:cxn modelId="{2C400155-80BB-46BE-9E20-20CE531F9851}" srcId="{3E7A2458-006E-47E5-B3F6-C14453EF6BA0}" destId="{BA5ED45D-6020-4054-AD06-01CFAEE44816}" srcOrd="1" destOrd="0" parTransId="{4027F4E9-D1FA-42B4-A329-C6FC4610E9EF}" sibTransId="{1A354130-F1F7-42F1-B3CF-5820EB19A35F}"/>
    <dgm:cxn modelId="{04690A5A-5A47-45B2-AFB4-EFB8E8CBFAA9}" type="presOf" srcId="{17ABA9C5-2453-418A-9AA5-E3B2A921104D}" destId="{B8FDDCE5-FAB9-466D-80DB-D811961384CD}" srcOrd="0" destOrd="0" presId="urn:microsoft.com/office/officeart/2005/8/layout/list1"/>
    <dgm:cxn modelId="{86513A7A-8263-44AE-9B5A-A6C6857B4B73}" srcId="{3E7A2458-006E-47E5-B3F6-C14453EF6BA0}" destId="{066D1406-EF70-4712-9B8E-0E2E7301999C}" srcOrd="4" destOrd="0" parTransId="{25F8AAAF-3D5A-4944-A96D-7CC7CD5830BE}" sibTransId="{89B97E82-D139-4C7C-882B-6C490141F019}"/>
    <dgm:cxn modelId="{4A90C37C-0C0F-4A8F-82FD-90A3C22627DC}" type="presOf" srcId="{7DC2FA3A-884E-4035-9DB1-DE0C3627E81C}" destId="{FBCA7D64-7382-4190-9794-942772223CB0}" srcOrd="1" destOrd="0" presId="urn:microsoft.com/office/officeart/2005/8/layout/list1"/>
    <dgm:cxn modelId="{9ABDDF7F-C169-4DD7-A39F-C280189A5E16}" type="presOf" srcId="{0E2DA823-AE41-4C45-8C98-29A7139B634B}" destId="{F05CCBA4-32FE-4060-ABD3-0DFDD9AC4FFD}" srcOrd="1" destOrd="0" presId="urn:microsoft.com/office/officeart/2005/8/layout/list1"/>
    <dgm:cxn modelId="{0B887A94-DAAC-44A9-8C0A-33D5CDD0DFF8}" type="presOf" srcId="{3E7A2458-006E-47E5-B3F6-C14453EF6BA0}" destId="{540C7D06-F73B-407F-8F10-CB035F9EB9BF}" srcOrd="0" destOrd="0" presId="urn:microsoft.com/office/officeart/2005/8/layout/list1"/>
    <dgm:cxn modelId="{025E9DA8-A59A-48F3-9F75-C8D0E90AE00C}" type="presOf" srcId="{4543F4DF-D3C4-4614-A855-EDFDE3D25A7E}" destId="{A7F245C1-9227-43C4-BAF9-2C8BFC031E36}" srcOrd="1" destOrd="0" presId="urn:microsoft.com/office/officeart/2005/8/layout/list1"/>
    <dgm:cxn modelId="{531557B1-5C90-424D-B955-7D6A0B18EF48}" type="presOf" srcId="{4543F4DF-D3C4-4614-A855-EDFDE3D25A7E}" destId="{2A8991D0-194B-46A0-A5A3-2271BE1A321A}" srcOrd="0" destOrd="0" presId="urn:microsoft.com/office/officeart/2005/8/layout/list1"/>
    <dgm:cxn modelId="{7DC438B5-77DE-4AF4-AACB-66828C19E948}" srcId="{3E7A2458-006E-47E5-B3F6-C14453EF6BA0}" destId="{4543F4DF-D3C4-4614-A855-EDFDE3D25A7E}" srcOrd="2" destOrd="0" parTransId="{FCA2DDEE-81B4-4445-BD80-D72B761F4ADD}" sibTransId="{20A66A8D-75CC-4E8E-9755-1A14C0CF6A89}"/>
    <dgm:cxn modelId="{DC3FFEB7-4A8F-46AA-9381-0A684F808AA6}" type="presOf" srcId="{17ABA9C5-2453-418A-9AA5-E3B2A921104D}" destId="{5CA056EB-1CD1-4CA5-820A-265E3BAAF336}" srcOrd="1" destOrd="0" presId="urn:microsoft.com/office/officeart/2005/8/layout/list1"/>
    <dgm:cxn modelId="{BD60E6BF-963F-4287-9800-8B00528C639D}" type="presOf" srcId="{066D1406-EF70-4712-9B8E-0E2E7301999C}" destId="{0E7F4AE4-D81C-4293-B66E-AB65DFD0EAC9}" srcOrd="1" destOrd="0" presId="urn:microsoft.com/office/officeart/2005/8/layout/list1"/>
    <dgm:cxn modelId="{073410C9-9A21-4C47-B3A9-FBACAD7BB4C1}" type="presOf" srcId="{066D1406-EF70-4712-9B8E-0E2E7301999C}" destId="{7305329E-2885-4CEA-A8FB-E8556353F32E}" srcOrd="0" destOrd="0" presId="urn:microsoft.com/office/officeart/2005/8/layout/list1"/>
    <dgm:cxn modelId="{2B1143F5-4F08-4A88-8A45-F644C1BADA80}" srcId="{3E7A2458-006E-47E5-B3F6-C14453EF6BA0}" destId="{17ABA9C5-2453-418A-9AA5-E3B2A921104D}" srcOrd="0" destOrd="0" parTransId="{DB445367-7E34-4BC4-ACFE-8F54F88E5B7C}" sibTransId="{B1F3D1AD-4B29-4D25-91D1-A540F7915B6F}"/>
    <dgm:cxn modelId="{32748FD1-394B-4A5A-9704-DD9071E7C350}" type="presParOf" srcId="{540C7D06-F73B-407F-8F10-CB035F9EB9BF}" destId="{5BF95619-2781-4CF2-9BB2-62C0D56FA68C}" srcOrd="0" destOrd="0" presId="urn:microsoft.com/office/officeart/2005/8/layout/list1"/>
    <dgm:cxn modelId="{B9C156DF-AFD2-47C3-A339-6A8A210D4334}" type="presParOf" srcId="{5BF95619-2781-4CF2-9BB2-62C0D56FA68C}" destId="{B8FDDCE5-FAB9-466D-80DB-D811961384CD}" srcOrd="0" destOrd="0" presId="urn:microsoft.com/office/officeart/2005/8/layout/list1"/>
    <dgm:cxn modelId="{6A030ADA-B3D0-4FE6-8461-B3B36A079F8D}" type="presParOf" srcId="{5BF95619-2781-4CF2-9BB2-62C0D56FA68C}" destId="{5CA056EB-1CD1-4CA5-820A-265E3BAAF336}" srcOrd="1" destOrd="0" presId="urn:microsoft.com/office/officeart/2005/8/layout/list1"/>
    <dgm:cxn modelId="{1B8DC443-9B44-4225-9ADF-6B3401A36575}" type="presParOf" srcId="{540C7D06-F73B-407F-8F10-CB035F9EB9BF}" destId="{B69F9D21-019A-452F-A5B1-6EC7ABF288CD}" srcOrd="1" destOrd="0" presId="urn:microsoft.com/office/officeart/2005/8/layout/list1"/>
    <dgm:cxn modelId="{F5DDF578-7EA7-4D19-A976-E5B134B5B149}" type="presParOf" srcId="{540C7D06-F73B-407F-8F10-CB035F9EB9BF}" destId="{AF0A8825-3F1F-4743-97CB-2EB6FC7B2B04}" srcOrd="2" destOrd="0" presId="urn:microsoft.com/office/officeart/2005/8/layout/list1"/>
    <dgm:cxn modelId="{335DEF19-814F-4BF9-8FDE-4E62D06359D7}" type="presParOf" srcId="{540C7D06-F73B-407F-8F10-CB035F9EB9BF}" destId="{65F6159B-9D76-4677-975C-FB99F61EAD21}" srcOrd="3" destOrd="0" presId="urn:microsoft.com/office/officeart/2005/8/layout/list1"/>
    <dgm:cxn modelId="{3FC9E14B-2F95-4472-B63A-C50831C05003}" type="presParOf" srcId="{540C7D06-F73B-407F-8F10-CB035F9EB9BF}" destId="{1B2B3E68-905A-46E3-AD10-854496A166D5}" srcOrd="4" destOrd="0" presId="urn:microsoft.com/office/officeart/2005/8/layout/list1"/>
    <dgm:cxn modelId="{84D53BC5-8D9B-4417-84DE-9A6F9E268FD2}" type="presParOf" srcId="{1B2B3E68-905A-46E3-AD10-854496A166D5}" destId="{4FA227C4-3037-453B-AE89-42D28FC8B8CC}" srcOrd="0" destOrd="0" presId="urn:microsoft.com/office/officeart/2005/8/layout/list1"/>
    <dgm:cxn modelId="{8490D1FB-A301-48F7-A72C-09B910B7EC25}" type="presParOf" srcId="{1B2B3E68-905A-46E3-AD10-854496A166D5}" destId="{6383040B-4730-46B6-99B3-FE138FD1B08D}" srcOrd="1" destOrd="0" presId="urn:microsoft.com/office/officeart/2005/8/layout/list1"/>
    <dgm:cxn modelId="{D11E4AA5-23A7-4DCB-98BD-CFF2E0CDC239}" type="presParOf" srcId="{540C7D06-F73B-407F-8F10-CB035F9EB9BF}" destId="{81757DD9-86C7-400C-99E7-4299C368E044}" srcOrd="5" destOrd="0" presId="urn:microsoft.com/office/officeart/2005/8/layout/list1"/>
    <dgm:cxn modelId="{9F8A8A63-53F1-413F-80B9-7C2B5EFF04F8}" type="presParOf" srcId="{540C7D06-F73B-407F-8F10-CB035F9EB9BF}" destId="{83DDD44B-CAA3-4B78-9C97-A02838CA6F35}" srcOrd="6" destOrd="0" presId="urn:microsoft.com/office/officeart/2005/8/layout/list1"/>
    <dgm:cxn modelId="{3182517A-EA8C-40D1-AEBF-05EB73279080}" type="presParOf" srcId="{540C7D06-F73B-407F-8F10-CB035F9EB9BF}" destId="{2D71363B-EEE9-40EA-B558-590350113D42}" srcOrd="7" destOrd="0" presId="urn:microsoft.com/office/officeart/2005/8/layout/list1"/>
    <dgm:cxn modelId="{87E04A16-4AC4-46A3-8C98-56D168EDB158}" type="presParOf" srcId="{540C7D06-F73B-407F-8F10-CB035F9EB9BF}" destId="{6AF2B0E7-613C-42C1-B1C0-AA4C9E38D2E4}" srcOrd="8" destOrd="0" presId="urn:microsoft.com/office/officeart/2005/8/layout/list1"/>
    <dgm:cxn modelId="{0C4DC62E-8070-4486-ADE9-EDD9D76079EE}" type="presParOf" srcId="{6AF2B0E7-613C-42C1-B1C0-AA4C9E38D2E4}" destId="{2A8991D0-194B-46A0-A5A3-2271BE1A321A}" srcOrd="0" destOrd="0" presId="urn:microsoft.com/office/officeart/2005/8/layout/list1"/>
    <dgm:cxn modelId="{175AAFAD-AB80-4D5D-9923-9D3490FE27DC}" type="presParOf" srcId="{6AF2B0E7-613C-42C1-B1C0-AA4C9E38D2E4}" destId="{A7F245C1-9227-43C4-BAF9-2C8BFC031E36}" srcOrd="1" destOrd="0" presId="urn:microsoft.com/office/officeart/2005/8/layout/list1"/>
    <dgm:cxn modelId="{868D184A-3769-4ABA-9808-1AE5286FCE0E}" type="presParOf" srcId="{540C7D06-F73B-407F-8F10-CB035F9EB9BF}" destId="{F1F16D98-F1B7-4CFA-BCAB-78AFC18F4F09}" srcOrd="9" destOrd="0" presId="urn:microsoft.com/office/officeart/2005/8/layout/list1"/>
    <dgm:cxn modelId="{1ECC9D5F-A737-4EA9-99E5-CC511B253F46}" type="presParOf" srcId="{540C7D06-F73B-407F-8F10-CB035F9EB9BF}" destId="{E939014A-C845-4C21-9082-0CB71B889152}" srcOrd="10" destOrd="0" presId="urn:microsoft.com/office/officeart/2005/8/layout/list1"/>
    <dgm:cxn modelId="{B6DEDAFE-2217-47D2-9F67-7E29317EBB70}" type="presParOf" srcId="{540C7D06-F73B-407F-8F10-CB035F9EB9BF}" destId="{D43CDB4C-A1C1-4162-9694-7EEC41092A9E}" srcOrd="11" destOrd="0" presId="urn:microsoft.com/office/officeart/2005/8/layout/list1"/>
    <dgm:cxn modelId="{0FFB9F65-E7B5-40CD-AA5B-ACB99EEF6199}" type="presParOf" srcId="{540C7D06-F73B-407F-8F10-CB035F9EB9BF}" destId="{7BC66F8E-F861-45BB-8934-87DB1C09BA7F}" srcOrd="12" destOrd="0" presId="urn:microsoft.com/office/officeart/2005/8/layout/list1"/>
    <dgm:cxn modelId="{E52E60FF-1F78-4634-BF93-E1372D1A894F}" type="presParOf" srcId="{7BC66F8E-F861-45BB-8934-87DB1C09BA7F}" destId="{92DF686F-354E-4429-B647-FF83DC5E5B65}" srcOrd="0" destOrd="0" presId="urn:microsoft.com/office/officeart/2005/8/layout/list1"/>
    <dgm:cxn modelId="{10D46830-8354-40D0-A7FA-B84EB5A9BC34}" type="presParOf" srcId="{7BC66F8E-F861-45BB-8934-87DB1C09BA7F}" destId="{FBCA7D64-7382-4190-9794-942772223CB0}" srcOrd="1" destOrd="0" presId="urn:microsoft.com/office/officeart/2005/8/layout/list1"/>
    <dgm:cxn modelId="{717CC111-3D84-4DE6-9CDE-2D55D9BD9A30}" type="presParOf" srcId="{540C7D06-F73B-407F-8F10-CB035F9EB9BF}" destId="{3D10BEE4-20D1-4002-9441-942A90D3253B}" srcOrd="13" destOrd="0" presId="urn:microsoft.com/office/officeart/2005/8/layout/list1"/>
    <dgm:cxn modelId="{0B246741-62C3-4FE7-895D-F7910D44B896}" type="presParOf" srcId="{540C7D06-F73B-407F-8F10-CB035F9EB9BF}" destId="{9757C26B-B24E-40F4-9918-6420452C90FB}" srcOrd="14" destOrd="0" presId="urn:microsoft.com/office/officeart/2005/8/layout/list1"/>
    <dgm:cxn modelId="{DFDA6014-7CEF-459E-AB29-9D79249D7007}" type="presParOf" srcId="{540C7D06-F73B-407F-8F10-CB035F9EB9BF}" destId="{6BE66256-E86E-4C09-BACC-357F6CF9CE76}" srcOrd="15" destOrd="0" presId="urn:microsoft.com/office/officeart/2005/8/layout/list1"/>
    <dgm:cxn modelId="{C0F107A6-9D19-46E4-A07F-6018946A71C7}" type="presParOf" srcId="{540C7D06-F73B-407F-8F10-CB035F9EB9BF}" destId="{33D0B33A-56BC-47AD-AFE0-1862A54219CF}" srcOrd="16" destOrd="0" presId="urn:microsoft.com/office/officeart/2005/8/layout/list1"/>
    <dgm:cxn modelId="{82098537-F299-4CCE-A32E-56EC875B216F}" type="presParOf" srcId="{33D0B33A-56BC-47AD-AFE0-1862A54219CF}" destId="{7305329E-2885-4CEA-A8FB-E8556353F32E}" srcOrd="0" destOrd="0" presId="urn:microsoft.com/office/officeart/2005/8/layout/list1"/>
    <dgm:cxn modelId="{4E0B3CA8-49C1-4E52-B31F-C90825B061F2}" type="presParOf" srcId="{33D0B33A-56BC-47AD-AFE0-1862A54219CF}" destId="{0E7F4AE4-D81C-4293-B66E-AB65DFD0EAC9}" srcOrd="1" destOrd="0" presId="urn:microsoft.com/office/officeart/2005/8/layout/list1"/>
    <dgm:cxn modelId="{B5ACA3B7-1D36-47DC-98D7-6C53C5F5753D}" type="presParOf" srcId="{540C7D06-F73B-407F-8F10-CB035F9EB9BF}" destId="{9D1BC559-82F7-4118-98AF-47458AA3BB6B}" srcOrd="17" destOrd="0" presId="urn:microsoft.com/office/officeart/2005/8/layout/list1"/>
    <dgm:cxn modelId="{080B0B4E-42C0-4EFF-B016-8910594C0FF6}" type="presParOf" srcId="{540C7D06-F73B-407F-8F10-CB035F9EB9BF}" destId="{9765BC81-1B46-4240-B0D3-9D2CAFD282FA}" srcOrd="18" destOrd="0" presId="urn:microsoft.com/office/officeart/2005/8/layout/list1"/>
    <dgm:cxn modelId="{9749DD78-69CE-4BAB-A72B-63261F7DC69E}" type="presParOf" srcId="{540C7D06-F73B-407F-8F10-CB035F9EB9BF}" destId="{E2601C88-7AAC-4298-AE5F-50C68D7F3B9C}" srcOrd="19" destOrd="0" presId="urn:microsoft.com/office/officeart/2005/8/layout/list1"/>
    <dgm:cxn modelId="{2E505487-F524-4768-8E97-59A1499495C3}" type="presParOf" srcId="{540C7D06-F73B-407F-8F10-CB035F9EB9BF}" destId="{839889D0-1248-48A4-BA87-3B1133314E03}" srcOrd="20" destOrd="0" presId="urn:microsoft.com/office/officeart/2005/8/layout/list1"/>
    <dgm:cxn modelId="{2B031C07-151B-45ED-9435-0BDEC899CF48}" type="presParOf" srcId="{839889D0-1248-48A4-BA87-3B1133314E03}" destId="{3AFD2148-1A2F-47B2-8F53-0041D99F5EFA}" srcOrd="0" destOrd="0" presId="urn:microsoft.com/office/officeart/2005/8/layout/list1"/>
    <dgm:cxn modelId="{179C48E4-E068-451A-BC64-9BDA22B0A639}" type="presParOf" srcId="{839889D0-1248-48A4-BA87-3B1133314E03}" destId="{F05CCBA4-32FE-4060-ABD3-0DFDD9AC4FFD}" srcOrd="1" destOrd="0" presId="urn:microsoft.com/office/officeart/2005/8/layout/list1"/>
    <dgm:cxn modelId="{611DB171-F0B3-4D38-A1E1-DAD8874BB393}" type="presParOf" srcId="{540C7D06-F73B-407F-8F10-CB035F9EB9BF}" destId="{E0881BF0-6035-4EF4-97B5-D07C10A6A6AF}" srcOrd="21" destOrd="0" presId="urn:microsoft.com/office/officeart/2005/8/layout/list1"/>
    <dgm:cxn modelId="{5E986EDF-AFE7-4646-92B7-BC9A98ED8BF2}" type="presParOf" srcId="{540C7D06-F73B-407F-8F10-CB035F9EB9BF}" destId="{5F01FC71-E280-4407-8EBA-CD9B8DD6C95F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0A8825-3F1F-4743-97CB-2EB6FC7B2B04}">
      <dsp:nvSpPr>
        <dsp:cNvPr id="0" name=""/>
        <dsp:cNvSpPr/>
      </dsp:nvSpPr>
      <dsp:spPr>
        <a:xfrm>
          <a:off x="0" y="297058"/>
          <a:ext cx="110299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A056EB-1CD1-4CA5-820A-265E3BAAF336}">
      <dsp:nvSpPr>
        <dsp:cNvPr id="0" name=""/>
        <dsp:cNvSpPr/>
      </dsp:nvSpPr>
      <dsp:spPr>
        <a:xfrm>
          <a:off x="551497" y="105178"/>
          <a:ext cx="772096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834" tIns="0" rIns="291834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Manage Documents</a:t>
          </a:r>
        </a:p>
      </dsp:txBody>
      <dsp:txXfrm>
        <a:off x="570231" y="123912"/>
        <a:ext cx="7683497" cy="346292"/>
      </dsp:txXfrm>
    </dsp:sp>
    <dsp:sp modelId="{83DDD44B-CAA3-4B78-9C97-A02838CA6F35}">
      <dsp:nvSpPr>
        <dsp:cNvPr id="0" name=""/>
        <dsp:cNvSpPr/>
      </dsp:nvSpPr>
      <dsp:spPr>
        <a:xfrm>
          <a:off x="0" y="886739"/>
          <a:ext cx="110299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83040B-4730-46B6-99B3-FE138FD1B08D}">
      <dsp:nvSpPr>
        <dsp:cNvPr id="0" name=""/>
        <dsp:cNvSpPr/>
      </dsp:nvSpPr>
      <dsp:spPr>
        <a:xfrm>
          <a:off x="551497" y="694859"/>
          <a:ext cx="772096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834" tIns="0" rIns="291834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Insert and Format Text, Paragraph, and Sections</a:t>
          </a:r>
        </a:p>
      </dsp:txBody>
      <dsp:txXfrm>
        <a:off x="570231" y="713593"/>
        <a:ext cx="7683497" cy="346292"/>
      </dsp:txXfrm>
    </dsp:sp>
    <dsp:sp modelId="{E939014A-C845-4C21-9082-0CB71B889152}">
      <dsp:nvSpPr>
        <dsp:cNvPr id="0" name=""/>
        <dsp:cNvSpPr/>
      </dsp:nvSpPr>
      <dsp:spPr>
        <a:xfrm>
          <a:off x="0" y="1476419"/>
          <a:ext cx="110299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F245C1-9227-43C4-BAF9-2C8BFC031E36}">
      <dsp:nvSpPr>
        <dsp:cNvPr id="0" name=""/>
        <dsp:cNvSpPr/>
      </dsp:nvSpPr>
      <dsp:spPr>
        <a:xfrm>
          <a:off x="551497" y="1284539"/>
          <a:ext cx="772096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834" tIns="0" rIns="291834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Manage Tables and Lists</a:t>
          </a:r>
        </a:p>
      </dsp:txBody>
      <dsp:txXfrm>
        <a:off x="570231" y="1303273"/>
        <a:ext cx="7683497" cy="346292"/>
      </dsp:txXfrm>
    </dsp:sp>
    <dsp:sp modelId="{9757C26B-B24E-40F4-9918-6420452C90FB}">
      <dsp:nvSpPr>
        <dsp:cNvPr id="0" name=""/>
        <dsp:cNvSpPr/>
      </dsp:nvSpPr>
      <dsp:spPr>
        <a:xfrm>
          <a:off x="0" y="2066099"/>
          <a:ext cx="110299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CA7D64-7382-4190-9794-942772223CB0}">
      <dsp:nvSpPr>
        <dsp:cNvPr id="0" name=""/>
        <dsp:cNvSpPr/>
      </dsp:nvSpPr>
      <dsp:spPr>
        <a:xfrm>
          <a:off x="551497" y="1874219"/>
          <a:ext cx="772096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834" tIns="0" rIns="291834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Create and Manage References</a:t>
          </a:r>
        </a:p>
      </dsp:txBody>
      <dsp:txXfrm>
        <a:off x="570231" y="1892953"/>
        <a:ext cx="7683497" cy="346292"/>
      </dsp:txXfrm>
    </dsp:sp>
    <dsp:sp modelId="{9765BC81-1B46-4240-B0D3-9D2CAFD282FA}">
      <dsp:nvSpPr>
        <dsp:cNvPr id="0" name=""/>
        <dsp:cNvSpPr/>
      </dsp:nvSpPr>
      <dsp:spPr>
        <a:xfrm>
          <a:off x="0" y="2655779"/>
          <a:ext cx="110299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7F4AE4-D81C-4293-B66E-AB65DFD0EAC9}">
      <dsp:nvSpPr>
        <dsp:cNvPr id="0" name=""/>
        <dsp:cNvSpPr/>
      </dsp:nvSpPr>
      <dsp:spPr>
        <a:xfrm>
          <a:off x="551497" y="2463899"/>
          <a:ext cx="772096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834" tIns="0" rIns="291834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Insert and Format Graphic elements</a:t>
          </a:r>
        </a:p>
      </dsp:txBody>
      <dsp:txXfrm>
        <a:off x="570231" y="2482633"/>
        <a:ext cx="7683497" cy="346292"/>
      </dsp:txXfrm>
    </dsp:sp>
    <dsp:sp modelId="{5F01FC71-E280-4407-8EBA-CD9B8DD6C95F}">
      <dsp:nvSpPr>
        <dsp:cNvPr id="0" name=""/>
        <dsp:cNvSpPr/>
      </dsp:nvSpPr>
      <dsp:spPr>
        <a:xfrm>
          <a:off x="0" y="3245459"/>
          <a:ext cx="1102995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5CCBA4-32FE-4060-ABD3-0DFDD9AC4FFD}">
      <dsp:nvSpPr>
        <dsp:cNvPr id="0" name=""/>
        <dsp:cNvSpPr/>
      </dsp:nvSpPr>
      <dsp:spPr>
        <a:xfrm>
          <a:off x="551497" y="3053579"/>
          <a:ext cx="7720965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1834" tIns="0" rIns="291834" bIns="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Manage Document Collaboration</a:t>
          </a:r>
        </a:p>
      </dsp:txBody>
      <dsp:txXfrm>
        <a:off x="570231" y="3072313"/>
        <a:ext cx="7683497" cy="346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71D8EC0-B5D6-402D-AADE-18652BDFC24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957F8B-8FEA-4C2F-91E4-888ADFF5E44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91176E-3728-4FF4-B36F-CA500DA25E88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008187-5A0D-4429-9FCA-32A205730C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0CF364-7A0E-4014-B7CB-1B628CBC9FB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159FAD-E8FE-4727-BF51-7887379DE3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42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886852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707591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952185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729444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936524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6980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585324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622667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964296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652412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758540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C09E931B-AA90-4784-918F-877AC874EC72}" type="datetimeFigureOut">
              <a:rPr lang="en-US" smtClean="0"/>
              <a:t>11/12/2024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5C44D420-3FBE-4F97-942C-05E6F9398C3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42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 spd="slow">
    <p:wheel spokes="1"/>
  </p:transition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3F7D8-9F7C-47BC-BE61-8988D2FCB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/>
              <a:t>MICROSOFT OFFICE 2019 PROFESSIONAL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9B0DE-5ECC-A62A-9E4D-04213B4CAC6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17EAF39-B556-7949-8BF9-56FFC351C90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229" y="2495586"/>
            <a:ext cx="4996578" cy="3097879"/>
          </a:xfrm>
        </p:spPr>
      </p:pic>
    </p:spTree>
    <p:extLst>
      <p:ext uri="{BB962C8B-B14F-4D97-AF65-F5344CB8AC3E}">
        <p14:creationId xmlns:p14="http://schemas.microsoft.com/office/powerpoint/2010/main" val="1429594614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3F7D8-9F7C-47BC-BE61-8988D2FCB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/>
              <a:t>APPLICATIONS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C9180B2-B086-4742-A0D8-34B744D66A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65916"/>
              </p:ext>
            </p:extLst>
          </p:nvPr>
        </p:nvGraphicFramePr>
        <p:xfrm>
          <a:off x="431799" y="2081740"/>
          <a:ext cx="11293476" cy="4297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82246">
                  <a:extLst>
                    <a:ext uri="{9D8B030D-6E8A-4147-A177-3AD203B41FA5}">
                      <a16:colId xmlns:a16="http://schemas.microsoft.com/office/drawing/2014/main" val="63225432"/>
                    </a:ext>
                  </a:extLst>
                </a:gridCol>
                <a:gridCol w="1882246">
                  <a:extLst>
                    <a:ext uri="{9D8B030D-6E8A-4147-A177-3AD203B41FA5}">
                      <a16:colId xmlns:a16="http://schemas.microsoft.com/office/drawing/2014/main" val="911223772"/>
                    </a:ext>
                  </a:extLst>
                </a:gridCol>
                <a:gridCol w="1882246">
                  <a:extLst>
                    <a:ext uri="{9D8B030D-6E8A-4147-A177-3AD203B41FA5}">
                      <a16:colId xmlns:a16="http://schemas.microsoft.com/office/drawing/2014/main" val="68036993"/>
                    </a:ext>
                  </a:extLst>
                </a:gridCol>
                <a:gridCol w="1882246">
                  <a:extLst>
                    <a:ext uri="{9D8B030D-6E8A-4147-A177-3AD203B41FA5}">
                      <a16:colId xmlns:a16="http://schemas.microsoft.com/office/drawing/2014/main" val="1683249434"/>
                    </a:ext>
                  </a:extLst>
                </a:gridCol>
                <a:gridCol w="1882246">
                  <a:extLst>
                    <a:ext uri="{9D8B030D-6E8A-4147-A177-3AD203B41FA5}">
                      <a16:colId xmlns:a16="http://schemas.microsoft.com/office/drawing/2014/main" val="1224576904"/>
                    </a:ext>
                  </a:extLst>
                </a:gridCol>
                <a:gridCol w="1882246">
                  <a:extLst>
                    <a:ext uri="{9D8B030D-6E8A-4147-A177-3AD203B41FA5}">
                      <a16:colId xmlns:a16="http://schemas.microsoft.com/office/drawing/2014/main" val="1508521555"/>
                    </a:ext>
                  </a:extLst>
                </a:gridCol>
              </a:tblGrid>
              <a:tr h="1011650">
                <a:tc>
                  <a:txBody>
                    <a:bodyPr/>
                    <a:lstStyle/>
                    <a:p>
                      <a:r>
                        <a:rPr lang="en-US" b="1"/>
                        <a:t>Word</a:t>
                      </a:r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Excel</a:t>
                      </a:r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PowerPoint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352827"/>
                  </a:ext>
                </a:extLst>
              </a:tr>
              <a:tr h="1011650">
                <a:tc>
                  <a:txBody>
                    <a:bodyPr/>
                    <a:lstStyle/>
                    <a:p>
                      <a:r>
                        <a:rPr lang="en-US" b="1"/>
                        <a:t>Outlook</a:t>
                      </a:r>
                      <a:br>
                        <a:rPr lang="en-US"/>
                      </a:br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Access</a:t>
                      </a:r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1"/>
                        <a:t>Project</a:t>
                      </a:r>
                    </a:p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6080909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0134BF-96C5-441A-B1E0-D908DB473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449" y="2406519"/>
            <a:ext cx="1586281" cy="15862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5D4C7A-73BA-4803-AB8A-87B9A81815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818" y="2401744"/>
            <a:ext cx="1257870" cy="15910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8C861E-70D8-410D-B778-D8B7FB6B33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73" y="4537286"/>
            <a:ext cx="1294832" cy="159105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C59168A-6534-41B7-9823-26F5DD503C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1225" y="4537286"/>
            <a:ext cx="1591056" cy="159105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6C2EC1E-2235-4642-9D80-DE8399813D6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1332" y="2401744"/>
            <a:ext cx="1199381" cy="159105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DBD8704-0E8C-4D20-9CE1-50A804BF972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26653" y="4537286"/>
            <a:ext cx="1168738" cy="159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642449"/>
      </p:ext>
    </p:extLst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450A6-06D4-44A1-820B-DFCA33ED2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/>
              <a:t>TOP FEATURES OF OFFICE 2019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3E46A9-C15B-4E12-AF39-4B2E544A96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1">
            <a:noAutofit/>
          </a:bodyPr>
          <a:lstStyle/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Scalable Vector Graphics for Word, Excel, PowerPoint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Microsoft Translator in Word, Excel, PowerPoint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Create Math Equations with LaTeX equation in Word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Create smoother animations and movements with Morph in PowerPoint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New navigation feature called Zoom for PowerPoint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Use Surface Pen to navigate slides in PowerPoint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Exciting new functions in Excel</a:t>
            </a:r>
          </a:p>
          <a:p>
            <a:pPr algn="l">
              <a:buFont typeface="Wingdings" panose="05000000000000000000" pitchFamily="2" charset="2"/>
              <a:buChar char="v"/>
            </a:pPr>
            <a:r>
              <a:rPr lang="en-US" sz="2000" b="0" i="0">
                <a:solidFill>
                  <a:srgbClr val="111111"/>
                </a:solidFill>
                <a:effectLst/>
                <a:latin typeface="-apple-system"/>
              </a:rPr>
              <a:t>More powerful Inking functionality for all of Office 2019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5F3AE2-248E-4F06-BC3E-1C87AC696AF4}"/>
              </a:ext>
            </a:extLst>
          </p:cNvPr>
          <p:cNvSpPr txBox="1"/>
          <p:nvPr/>
        </p:nvSpPr>
        <p:spPr>
          <a:xfrm>
            <a:off x="5733942" y="6323339"/>
            <a:ext cx="58768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Source: https://www.futurismtechnologies.com/blog/top-features-of-office-365/</a:t>
            </a:r>
          </a:p>
        </p:txBody>
      </p:sp>
    </p:spTree>
    <p:extLst>
      <p:ext uri="{BB962C8B-B14F-4D97-AF65-F5344CB8AC3E}">
        <p14:creationId xmlns:p14="http://schemas.microsoft.com/office/powerpoint/2010/main" val="2889241285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336C3-C15A-B603-E43E-081F4A404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/>
              <a:t>VERSION &amp; PRICE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27EBFACE-30B3-D6CD-F03A-0C452A35FC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876216"/>
              </p:ext>
            </p:extLst>
          </p:nvPr>
        </p:nvGraphicFramePr>
        <p:xfrm>
          <a:off x="581025" y="2181225"/>
          <a:ext cx="1102994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6648">
                  <a:extLst>
                    <a:ext uri="{9D8B030D-6E8A-4147-A177-3AD203B41FA5}">
                      <a16:colId xmlns:a16="http://schemas.microsoft.com/office/drawing/2014/main" val="3112700251"/>
                    </a:ext>
                  </a:extLst>
                </a:gridCol>
                <a:gridCol w="3676648">
                  <a:extLst>
                    <a:ext uri="{9D8B030D-6E8A-4147-A177-3AD203B41FA5}">
                      <a16:colId xmlns:a16="http://schemas.microsoft.com/office/drawing/2014/main" val="3221575994"/>
                    </a:ext>
                  </a:extLst>
                </a:gridCol>
                <a:gridCol w="3676648">
                  <a:extLst>
                    <a:ext uri="{9D8B030D-6E8A-4147-A177-3AD203B41FA5}">
                      <a16:colId xmlns:a16="http://schemas.microsoft.com/office/drawing/2014/main" val="5815834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Item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en-US"/>
                        <a:t>Price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en-US"/>
                        <a:t>Note</a:t>
                      </a:r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3292442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Office Home &amp; Student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en-US"/>
                        <a:t>86 USD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3533053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Office Home &amp; Business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en-US"/>
                        <a:t>345 USD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3343670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Office Professional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r>
                        <a:rPr lang="en-US"/>
                        <a:t>586 USD</a:t>
                      </a:r>
                    </a:p>
                  </a:txBody>
                  <a:tcPr marL="91441" marR="91441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91441" marR="91441"/>
                </a:tc>
                <a:extLst>
                  <a:ext uri="{0D108BD9-81ED-4DB2-BD59-A6C34878D82A}">
                    <a16:rowId xmlns:a16="http://schemas.microsoft.com/office/drawing/2014/main" val="13349007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942174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B60B2-D1A3-9476-1143-F747AE585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/>
              <a:t>MICROSOFT WORD 2019 (MO-100)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B1C5852-96E2-F130-6866-E7113AA3CD8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4888826"/>
              </p:ext>
            </p:extLst>
          </p:nvPr>
        </p:nvGraphicFramePr>
        <p:xfrm>
          <a:off x="581025" y="2181225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8823550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36AC-7305-6DDA-C22B-339089580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600"/>
              <a:t>MICROSOFT EXCEL 2019 (MO-200)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96A14D-A58C-C949-CDCB-EBA4334FB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/>
              <a:t>Manage Worksheets an Workboosk</a:t>
            </a:r>
          </a:p>
          <a:p>
            <a:r>
              <a:rPr lang="en-US" sz="3200"/>
              <a:t>Manage Data Cells and Ranges</a:t>
            </a:r>
          </a:p>
          <a:p>
            <a:r>
              <a:rPr lang="en-US" sz="3200"/>
              <a:t>Manage Tables and Table Data</a:t>
            </a:r>
          </a:p>
          <a:p>
            <a:r>
              <a:rPr lang="en-US" sz="3200"/>
              <a:t>Perform Operations by using Formulas and Functions</a:t>
            </a:r>
          </a:p>
          <a:p>
            <a:r>
              <a:rPr lang="en-US" sz="3200"/>
              <a:t>Manage Chart</a:t>
            </a:r>
          </a:p>
        </p:txBody>
      </p:sp>
    </p:spTree>
    <p:extLst>
      <p:ext uri="{BB962C8B-B14F-4D97-AF65-F5344CB8AC3E}">
        <p14:creationId xmlns:p14="http://schemas.microsoft.com/office/powerpoint/2010/main" val="2857305507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AD66F-E741-72F4-20E3-1DFB8BC74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500"/>
              <a:t>Microsoft powerpoint 2019 (mo-300)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267C9-A553-B913-C94A-302E1FD59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/>
              <a:t>Manage Presentations</a:t>
            </a:r>
          </a:p>
          <a:p>
            <a:r>
              <a:rPr lang="en-US" sz="3200"/>
              <a:t>Manage Slides</a:t>
            </a:r>
          </a:p>
          <a:p>
            <a:r>
              <a:rPr lang="en-US" sz="3200"/>
              <a:t>Insert and Format Text, Shapes, and Images</a:t>
            </a:r>
          </a:p>
          <a:p>
            <a:r>
              <a:rPr lang="en-US" sz="3200"/>
              <a:t>Insert Tables, Charts, SmartArt, 3D Models, and Media</a:t>
            </a:r>
          </a:p>
          <a:p>
            <a:r>
              <a:rPr lang="en-US" sz="3200"/>
              <a:t>Apply Transitions and Animations</a:t>
            </a:r>
          </a:p>
        </p:txBody>
      </p:sp>
    </p:spTree>
    <p:extLst>
      <p:ext uri="{BB962C8B-B14F-4D97-AF65-F5344CB8AC3E}">
        <p14:creationId xmlns:p14="http://schemas.microsoft.com/office/powerpoint/2010/main" val="3152273717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F033D-A724-4498-8E59-282919D39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Thanks for listening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86F526-73EE-4B75-9FE9-20BD0AB89D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01"/>
          <a:stretch/>
        </p:blipFill>
        <p:spPr>
          <a:xfrm>
            <a:off x="3926201" y="3755858"/>
            <a:ext cx="4337516" cy="3102142"/>
          </a:xfrm>
          <a:prstGeom prst="rect">
            <a:avLst/>
          </a:prstGeom>
        </p:spPr>
      </p:pic>
      <p:sp>
        <p:nvSpPr>
          <p:cNvPr id="10" name="Heart 9">
            <a:extLst>
              <a:ext uri="{FF2B5EF4-FFF2-40B4-BE49-F238E27FC236}">
                <a16:creationId xmlns:a16="http://schemas.microsoft.com/office/drawing/2014/main" id="{6C692219-DCD4-4F78-B8C9-3915C067738F}"/>
              </a:ext>
            </a:extLst>
          </p:cNvPr>
          <p:cNvSpPr/>
          <p:nvPr/>
        </p:nvSpPr>
        <p:spPr>
          <a:xfrm>
            <a:off x="4743679" y="2604369"/>
            <a:ext cx="2702560" cy="2702560"/>
          </a:xfrm>
          <a:prstGeom prst="hear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097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D1434"/>
      </a:accent1>
      <a:accent2>
        <a:srgbClr val="903163"/>
      </a:accent2>
      <a:accent3>
        <a:srgbClr val="B2324B"/>
      </a:accent3>
      <a:accent4>
        <a:srgbClr val="969FA7"/>
      </a:accent4>
      <a:accent5>
        <a:srgbClr val="66B1CE"/>
      </a:accent5>
      <a:accent6>
        <a:srgbClr val="40619D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C21699FF-00E4-43C8-BBCC-D7E5536C371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0</TotalTime>
  <Words>216</Words>
  <Application>Microsoft Office PowerPoint</Application>
  <PresentationFormat>Widescreen</PresentationFormat>
  <Paragraphs>57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-apple-system</vt:lpstr>
      <vt:lpstr>Calibri</vt:lpstr>
      <vt:lpstr>Gill Sans MT</vt:lpstr>
      <vt:lpstr>Wingdings</vt:lpstr>
      <vt:lpstr>Wingdings 2</vt:lpstr>
      <vt:lpstr>Dividend</vt:lpstr>
      <vt:lpstr>MICROSOFT OFFICE 2019 PROFESSIONAL</vt:lpstr>
      <vt:lpstr>APPLICATIONS</vt:lpstr>
      <vt:lpstr>TOP FEATURES OF OFFICE 2019</vt:lpstr>
      <vt:lpstr>VERSION &amp; PRICE</vt:lpstr>
      <vt:lpstr>MICROSOFT WORD 2019 (MO-100)</vt:lpstr>
      <vt:lpstr>MICROSOFT EXCEL 2019 (MO-200)</vt:lpstr>
      <vt:lpstr>Microsoft powerpoint 2019 (mo-300)</vt:lpstr>
      <vt:lpstr>Thanks for listening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2024-11-12T05:54:59Z</dcterms:created>
  <dcterms:modified xsi:type="dcterms:W3CDTF">2024-11-12T05:55:03Z</dcterms:modified>
</cp:coreProperties>
</file>