
<file path=[Content_Types].xml><?xml version="1.0" encoding="utf-8"?>
<Types xmlns="http://schemas.openxmlformats.org/package/2006/content-types">
  <Default Extension="glb" ContentType="model/gltf.binary"/>
  <Default Extension="jpeg" ContentType="image/jpeg"/>
  <Default Extension="jp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94" r:id="rId4"/>
  </p:sldMasterIdLst>
  <p:sldIdLst>
    <p:sldId id="315" r:id="rId5"/>
    <p:sldId id="310" r:id="rId6"/>
    <p:sldId id="317" r:id="rId7"/>
    <p:sldId id="318" r:id="rId8"/>
    <p:sldId id="319" r:id="rId9"/>
    <p:sldId id="321" r:id="rId10"/>
    <p:sldId id="324" r:id="rId11"/>
    <p:sldId id="256"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19" autoAdjust="0"/>
  </p:normalViewPr>
  <p:slideViewPr>
    <p:cSldViewPr snapToGrid="0">
      <p:cViewPr varScale="1">
        <p:scale>
          <a:sx n="38" d="100"/>
          <a:sy n="38" d="100"/>
        </p:scale>
        <p:origin x="56" y="5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86DFA04-31EF-49B6-AFAE-2287858E0303}" type="doc">
      <dgm:prSet loTypeId="urn:microsoft.com/office/officeart/2016/7/layout/RoundedRectangleTimeline" loCatId="process" qsTypeId="urn:microsoft.com/office/officeart/2005/8/quickstyle/simple1" qsCatId="simple" csTypeId="urn:microsoft.com/office/officeart/2005/8/colors/accent1_2" csCatId="accent1" phldr="1"/>
      <dgm:spPr/>
      <dgm:t>
        <a:bodyPr/>
        <a:lstStyle/>
        <a:p>
          <a:endParaRPr lang="en-US"/>
        </a:p>
      </dgm:t>
    </dgm:pt>
    <dgm:pt modelId="{9B50AE85-DEA1-41F3-9C2C-24A18069C473}">
      <dgm:prSet/>
      <dgm:spPr/>
      <dgm:t>
        <a:bodyPr/>
        <a:lstStyle/>
        <a:p>
          <a:r>
            <a:rPr lang="en-US"/>
            <a:t>05/04/2020</a:t>
          </a:r>
          <a:endParaRPr lang="en-US" dirty="0"/>
        </a:p>
      </dgm:t>
    </dgm:pt>
    <dgm:pt modelId="{20A9B789-9B22-478C-970C-71496754809B}" type="parTrans" cxnId="{A4CE7A9B-B015-4E32-A86C-C3A08970D2FB}">
      <dgm:prSet/>
      <dgm:spPr/>
      <dgm:t>
        <a:bodyPr/>
        <a:lstStyle/>
        <a:p>
          <a:pPr algn="l"/>
          <a:endParaRPr lang="en-US"/>
        </a:p>
      </dgm:t>
    </dgm:pt>
    <dgm:pt modelId="{12A4AEA8-BC1D-4ADD-8236-A533A455F22E}" type="sibTrans" cxnId="{A4CE7A9B-B015-4E32-A86C-C3A08970D2FB}">
      <dgm:prSet/>
      <dgm:spPr/>
      <dgm:t>
        <a:bodyPr/>
        <a:lstStyle/>
        <a:p>
          <a:endParaRPr lang="en-US"/>
        </a:p>
      </dgm:t>
    </dgm:pt>
    <dgm:pt modelId="{82968BA3-DFCC-4B51-ABB1-F1F4791698B0}">
      <dgm:prSet/>
      <dgm:spPr/>
      <dgm:t>
        <a:bodyPr/>
        <a:lstStyle/>
        <a:p>
          <a:r>
            <a:rPr lang="en-US"/>
            <a:t>National Qualifiers</a:t>
          </a:r>
          <a:endParaRPr lang="en-US" dirty="0"/>
        </a:p>
      </dgm:t>
    </dgm:pt>
    <dgm:pt modelId="{B474C1A9-9141-4567-8AA6-A8446206794E}" type="parTrans" cxnId="{E50EA410-61F4-443F-B045-5AC0708EA191}">
      <dgm:prSet/>
      <dgm:spPr/>
      <dgm:t>
        <a:bodyPr/>
        <a:lstStyle/>
        <a:p>
          <a:pPr algn="l"/>
          <a:endParaRPr lang="en-US"/>
        </a:p>
      </dgm:t>
    </dgm:pt>
    <dgm:pt modelId="{8BC987EC-BEB5-4480-B241-99E630336DA8}" type="sibTrans" cxnId="{E50EA410-61F4-443F-B045-5AC0708EA191}">
      <dgm:prSet/>
      <dgm:spPr/>
      <dgm:t>
        <a:bodyPr/>
        <a:lstStyle/>
        <a:p>
          <a:endParaRPr lang="en-US"/>
        </a:p>
      </dgm:t>
    </dgm:pt>
    <dgm:pt modelId="{B157653D-2397-47E3-94A8-8E8B13726408}">
      <dgm:prSet/>
      <dgm:spPr/>
      <dgm:t>
        <a:bodyPr/>
        <a:lstStyle/>
        <a:p>
          <a:r>
            <a:rPr lang="en-US"/>
            <a:t>19/04/2020</a:t>
          </a:r>
          <a:endParaRPr lang="en-US" dirty="0"/>
        </a:p>
      </dgm:t>
    </dgm:pt>
    <dgm:pt modelId="{7C340691-872A-42EE-977C-5B833001E6A0}" type="parTrans" cxnId="{950692EB-01A7-4BA3-A03C-6D1E2A5F26EE}">
      <dgm:prSet/>
      <dgm:spPr/>
      <dgm:t>
        <a:bodyPr/>
        <a:lstStyle/>
        <a:p>
          <a:pPr algn="l"/>
          <a:endParaRPr lang="en-US"/>
        </a:p>
      </dgm:t>
    </dgm:pt>
    <dgm:pt modelId="{C11CD3A4-ED92-4609-A589-8DA6272582F8}" type="sibTrans" cxnId="{950692EB-01A7-4BA3-A03C-6D1E2A5F26EE}">
      <dgm:prSet/>
      <dgm:spPr/>
      <dgm:t>
        <a:bodyPr/>
        <a:lstStyle/>
        <a:p>
          <a:endParaRPr lang="en-US"/>
        </a:p>
      </dgm:t>
    </dgm:pt>
    <dgm:pt modelId="{CFC6C321-565B-4736-9600-0849B35804F7}">
      <dgm:prSet/>
      <dgm:spPr/>
      <dgm:t>
        <a:bodyPr/>
        <a:lstStyle/>
        <a:p>
          <a:r>
            <a:rPr lang="en-US"/>
            <a:t>National Finals</a:t>
          </a:r>
          <a:endParaRPr lang="en-US" dirty="0"/>
        </a:p>
      </dgm:t>
    </dgm:pt>
    <dgm:pt modelId="{E16317D1-6F50-4823-97B7-A2996F0FE94D}" type="parTrans" cxnId="{1CBB0F56-2A16-469E-B30F-2E05729C9C4B}">
      <dgm:prSet/>
      <dgm:spPr/>
      <dgm:t>
        <a:bodyPr/>
        <a:lstStyle/>
        <a:p>
          <a:pPr algn="l"/>
          <a:endParaRPr lang="en-US"/>
        </a:p>
      </dgm:t>
    </dgm:pt>
    <dgm:pt modelId="{E552DB50-1B67-4762-89F9-7D3490111E2B}" type="sibTrans" cxnId="{1CBB0F56-2A16-469E-B30F-2E05729C9C4B}">
      <dgm:prSet/>
      <dgm:spPr/>
      <dgm:t>
        <a:bodyPr/>
        <a:lstStyle/>
        <a:p>
          <a:endParaRPr lang="en-US"/>
        </a:p>
      </dgm:t>
    </dgm:pt>
    <dgm:pt modelId="{501DC69F-43F9-4B1E-BE22-6D9FA0AFC528}">
      <dgm:prSet/>
      <dgm:spPr/>
      <dgm:t>
        <a:bodyPr/>
        <a:lstStyle/>
        <a:p>
          <a:r>
            <a:rPr lang="en-US"/>
            <a:t>02-05/08/2020</a:t>
          </a:r>
          <a:endParaRPr lang="en-US" dirty="0"/>
        </a:p>
      </dgm:t>
    </dgm:pt>
    <dgm:pt modelId="{D662275D-EF71-4EF0-8C53-5B09830A2AA4}" type="parTrans" cxnId="{A1DD0BFE-1A98-40AA-BB60-9659ADA72CA3}">
      <dgm:prSet/>
      <dgm:spPr/>
      <dgm:t>
        <a:bodyPr/>
        <a:lstStyle/>
        <a:p>
          <a:pPr algn="l"/>
          <a:endParaRPr lang="en-US"/>
        </a:p>
      </dgm:t>
    </dgm:pt>
    <dgm:pt modelId="{05A1C2F3-0854-4F17-AD49-F6E4F5029DC1}" type="sibTrans" cxnId="{A1DD0BFE-1A98-40AA-BB60-9659ADA72CA3}">
      <dgm:prSet/>
      <dgm:spPr/>
      <dgm:t>
        <a:bodyPr/>
        <a:lstStyle/>
        <a:p>
          <a:endParaRPr lang="en-US"/>
        </a:p>
      </dgm:t>
    </dgm:pt>
    <dgm:pt modelId="{44097D21-977F-4452-AE35-C129A16A3F89}">
      <dgm:prSet/>
      <dgm:spPr/>
      <dgm:t>
        <a:bodyPr/>
        <a:lstStyle/>
        <a:p>
          <a:r>
            <a:rPr lang="en-US"/>
            <a:t>World Finals</a:t>
          </a:r>
          <a:endParaRPr lang="en-US" dirty="0"/>
        </a:p>
      </dgm:t>
    </dgm:pt>
    <dgm:pt modelId="{5FFA1078-907B-401E-8F53-8B5E1527C8B3}" type="parTrans" cxnId="{F88F4232-77DC-40B9-BB0F-3421FBFA38E2}">
      <dgm:prSet/>
      <dgm:spPr/>
      <dgm:t>
        <a:bodyPr/>
        <a:lstStyle/>
        <a:p>
          <a:pPr algn="l"/>
          <a:endParaRPr lang="en-US"/>
        </a:p>
      </dgm:t>
    </dgm:pt>
    <dgm:pt modelId="{EB2757D3-D785-439B-8033-3912AFC7CDAA}" type="sibTrans" cxnId="{F88F4232-77DC-40B9-BB0F-3421FBFA38E2}">
      <dgm:prSet/>
      <dgm:spPr/>
      <dgm:t>
        <a:bodyPr/>
        <a:lstStyle/>
        <a:p>
          <a:endParaRPr lang="en-US"/>
        </a:p>
      </dgm:t>
    </dgm:pt>
    <dgm:pt modelId="{EBEA9F54-7364-45F9-829B-BF1EB38AEB12}" type="pres">
      <dgm:prSet presAssocID="{A86DFA04-31EF-49B6-AFAE-2287858E0303}" presName="Name0" presStyleCnt="0">
        <dgm:presLayoutVars>
          <dgm:chMax/>
          <dgm:chPref/>
          <dgm:animLvl val="lvl"/>
        </dgm:presLayoutVars>
      </dgm:prSet>
      <dgm:spPr/>
    </dgm:pt>
    <dgm:pt modelId="{E5ACC412-2FBD-44C2-9121-B3EB973E5C66}" type="pres">
      <dgm:prSet presAssocID="{9B50AE85-DEA1-41F3-9C2C-24A18069C473}" presName="composite1" presStyleCnt="0"/>
      <dgm:spPr/>
    </dgm:pt>
    <dgm:pt modelId="{DF71F57E-D542-4163-95B1-92B1B114497F}" type="pres">
      <dgm:prSet presAssocID="{9B50AE85-DEA1-41F3-9C2C-24A18069C473}" presName="parent1" presStyleLbl="alignNode1" presStyleIdx="0" presStyleCnt="3">
        <dgm:presLayoutVars>
          <dgm:chMax val="1"/>
          <dgm:chPref val="1"/>
          <dgm:bulletEnabled val="1"/>
        </dgm:presLayoutVars>
      </dgm:prSet>
      <dgm:spPr/>
    </dgm:pt>
    <dgm:pt modelId="{C0317DA2-D763-4621-9680-990E0F78E293}" type="pres">
      <dgm:prSet presAssocID="{9B50AE85-DEA1-41F3-9C2C-24A18069C473}" presName="Childtext1" presStyleLbl="revTx" presStyleIdx="0" presStyleCnt="3">
        <dgm:presLayoutVars>
          <dgm:bulletEnabled val="1"/>
        </dgm:presLayoutVars>
      </dgm:prSet>
      <dgm:spPr/>
    </dgm:pt>
    <dgm:pt modelId="{6898D4C1-54F6-4DA4-9607-F444437C8E6E}" type="pres">
      <dgm:prSet presAssocID="{9B50AE85-DEA1-41F3-9C2C-24A18069C473}" presName="ConnectLine1" presStyleLbl="sibTrans1D1" presStyleIdx="0" presStyleCnt="3"/>
      <dgm:spPr>
        <a:noFill/>
        <a:ln w="12700" cap="flat" cmpd="sng" algn="ctr">
          <a:solidFill>
            <a:schemeClr val="accent1">
              <a:hueOff val="0"/>
              <a:satOff val="0"/>
              <a:lumOff val="0"/>
              <a:alphaOff val="0"/>
            </a:schemeClr>
          </a:solidFill>
          <a:prstDash val="dash"/>
        </a:ln>
        <a:effectLst/>
      </dgm:spPr>
    </dgm:pt>
    <dgm:pt modelId="{D73D486C-1D43-4208-9FD9-CC7C2550C1E8}" type="pres">
      <dgm:prSet presAssocID="{9B50AE85-DEA1-41F3-9C2C-24A18069C473}" presName="ConnectLineEnd1" presStyleLbl="lnNode1" presStyleIdx="0" presStyleCnt="3"/>
      <dgm:spPr/>
    </dgm:pt>
    <dgm:pt modelId="{4E7CBB81-AC5E-4EE7-85AC-B9C4581F507F}" type="pres">
      <dgm:prSet presAssocID="{9B50AE85-DEA1-41F3-9C2C-24A18069C473}" presName="EmptyPane1" presStyleCnt="0"/>
      <dgm:spPr/>
    </dgm:pt>
    <dgm:pt modelId="{CDBD900D-671A-4B7A-AEE1-255109BAB918}" type="pres">
      <dgm:prSet presAssocID="{12A4AEA8-BC1D-4ADD-8236-A533A455F22E}" presName="spaceBetweenRectangles1" presStyleCnt="0"/>
      <dgm:spPr/>
    </dgm:pt>
    <dgm:pt modelId="{53484DED-F74E-4B4E-9E8B-3F206A29DEDD}" type="pres">
      <dgm:prSet presAssocID="{B157653D-2397-47E3-94A8-8E8B13726408}" presName="composite1" presStyleCnt="0"/>
      <dgm:spPr/>
    </dgm:pt>
    <dgm:pt modelId="{C0D22B8F-54BF-4FAE-9F7C-B58FA74468D0}" type="pres">
      <dgm:prSet presAssocID="{B157653D-2397-47E3-94A8-8E8B13726408}" presName="parent1" presStyleLbl="alignNode1" presStyleIdx="1" presStyleCnt="3">
        <dgm:presLayoutVars>
          <dgm:chMax val="1"/>
          <dgm:chPref val="1"/>
          <dgm:bulletEnabled val="1"/>
        </dgm:presLayoutVars>
      </dgm:prSet>
      <dgm:spPr/>
    </dgm:pt>
    <dgm:pt modelId="{E1F35975-00CA-4B74-AB7C-CD8812C99AEF}" type="pres">
      <dgm:prSet presAssocID="{B157653D-2397-47E3-94A8-8E8B13726408}" presName="Childtext1" presStyleLbl="revTx" presStyleIdx="1" presStyleCnt="3">
        <dgm:presLayoutVars>
          <dgm:bulletEnabled val="1"/>
        </dgm:presLayoutVars>
      </dgm:prSet>
      <dgm:spPr/>
    </dgm:pt>
    <dgm:pt modelId="{152FB453-AA1C-4C6D-86AE-2A7A4BF73B8B}" type="pres">
      <dgm:prSet presAssocID="{B157653D-2397-47E3-94A8-8E8B13726408}" presName="ConnectLine1" presStyleLbl="sibTrans1D1" presStyleIdx="1" presStyleCnt="3"/>
      <dgm:spPr>
        <a:noFill/>
        <a:ln w="12700" cap="flat" cmpd="sng" algn="ctr">
          <a:solidFill>
            <a:schemeClr val="accent1">
              <a:hueOff val="0"/>
              <a:satOff val="0"/>
              <a:lumOff val="0"/>
              <a:alphaOff val="0"/>
            </a:schemeClr>
          </a:solidFill>
          <a:prstDash val="dash"/>
        </a:ln>
        <a:effectLst/>
      </dgm:spPr>
    </dgm:pt>
    <dgm:pt modelId="{BC9CEA29-8429-48CF-B30A-81626D4345E2}" type="pres">
      <dgm:prSet presAssocID="{B157653D-2397-47E3-94A8-8E8B13726408}" presName="ConnectLineEnd1" presStyleLbl="lnNode1" presStyleIdx="1" presStyleCnt="3"/>
      <dgm:spPr/>
    </dgm:pt>
    <dgm:pt modelId="{F432CF4A-CFEA-4E45-BD59-26AD14D60A5D}" type="pres">
      <dgm:prSet presAssocID="{B157653D-2397-47E3-94A8-8E8B13726408}" presName="EmptyPane1" presStyleCnt="0"/>
      <dgm:spPr/>
    </dgm:pt>
    <dgm:pt modelId="{54C24B14-3382-4169-9932-5867C1A9873B}" type="pres">
      <dgm:prSet presAssocID="{C11CD3A4-ED92-4609-A589-8DA6272582F8}" presName="spaceBetweenRectangles1" presStyleCnt="0"/>
      <dgm:spPr/>
    </dgm:pt>
    <dgm:pt modelId="{06FAD99D-5FF8-4EBB-A5FB-F041578F76D4}" type="pres">
      <dgm:prSet presAssocID="{501DC69F-43F9-4B1E-BE22-6D9FA0AFC528}" presName="composite1" presStyleCnt="0"/>
      <dgm:spPr/>
    </dgm:pt>
    <dgm:pt modelId="{70073129-181E-4CDA-8814-F1E5000C8C53}" type="pres">
      <dgm:prSet presAssocID="{501DC69F-43F9-4B1E-BE22-6D9FA0AFC528}" presName="parent1" presStyleLbl="alignNode1" presStyleIdx="2" presStyleCnt="3">
        <dgm:presLayoutVars>
          <dgm:chMax val="1"/>
          <dgm:chPref val="1"/>
          <dgm:bulletEnabled val="1"/>
        </dgm:presLayoutVars>
      </dgm:prSet>
      <dgm:spPr/>
    </dgm:pt>
    <dgm:pt modelId="{5A20FA73-3A21-4484-9105-C650E9C6EB1C}" type="pres">
      <dgm:prSet presAssocID="{501DC69F-43F9-4B1E-BE22-6D9FA0AFC528}" presName="Childtext1" presStyleLbl="revTx" presStyleIdx="2" presStyleCnt="3">
        <dgm:presLayoutVars>
          <dgm:bulletEnabled val="1"/>
        </dgm:presLayoutVars>
      </dgm:prSet>
      <dgm:spPr/>
    </dgm:pt>
    <dgm:pt modelId="{26F3F9B3-7461-4A61-97B5-AF1F062A6A31}" type="pres">
      <dgm:prSet presAssocID="{501DC69F-43F9-4B1E-BE22-6D9FA0AFC528}" presName="ConnectLine1" presStyleLbl="sibTrans1D1" presStyleIdx="2" presStyleCnt="3"/>
      <dgm:spPr>
        <a:noFill/>
        <a:ln w="12700" cap="flat" cmpd="sng" algn="ctr">
          <a:solidFill>
            <a:schemeClr val="accent1">
              <a:hueOff val="0"/>
              <a:satOff val="0"/>
              <a:lumOff val="0"/>
              <a:alphaOff val="0"/>
            </a:schemeClr>
          </a:solidFill>
          <a:prstDash val="dash"/>
        </a:ln>
        <a:effectLst/>
      </dgm:spPr>
    </dgm:pt>
    <dgm:pt modelId="{6AD3676B-B35C-4F1B-B891-E6A623B39C7E}" type="pres">
      <dgm:prSet presAssocID="{501DC69F-43F9-4B1E-BE22-6D9FA0AFC528}" presName="ConnectLineEnd1" presStyleLbl="lnNode1" presStyleIdx="2" presStyleCnt="3"/>
      <dgm:spPr/>
    </dgm:pt>
    <dgm:pt modelId="{11B4905D-2274-468C-AF2A-5EB9623228BD}" type="pres">
      <dgm:prSet presAssocID="{501DC69F-43F9-4B1E-BE22-6D9FA0AFC528}" presName="EmptyPane1" presStyleCnt="0"/>
      <dgm:spPr/>
    </dgm:pt>
  </dgm:ptLst>
  <dgm:cxnLst>
    <dgm:cxn modelId="{E50EA410-61F4-443F-B045-5AC0708EA191}" srcId="{9B50AE85-DEA1-41F3-9C2C-24A18069C473}" destId="{82968BA3-DFCC-4B51-ABB1-F1F4791698B0}" srcOrd="0" destOrd="0" parTransId="{B474C1A9-9141-4567-8AA6-A8446206794E}" sibTransId="{8BC987EC-BEB5-4480-B241-99E630336DA8}"/>
    <dgm:cxn modelId="{AED1CC2F-C2A3-4A40-80FC-0F8E1651414C}" type="presOf" srcId="{A86DFA04-31EF-49B6-AFAE-2287858E0303}" destId="{EBEA9F54-7364-45F9-829B-BF1EB38AEB12}" srcOrd="0" destOrd="0" presId="urn:microsoft.com/office/officeart/2016/7/layout/RoundedRectangleTimeline"/>
    <dgm:cxn modelId="{F88F4232-77DC-40B9-BB0F-3421FBFA38E2}" srcId="{501DC69F-43F9-4B1E-BE22-6D9FA0AFC528}" destId="{44097D21-977F-4452-AE35-C129A16A3F89}" srcOrd="0" destOrd="0" parTransId="{5FFA1078-907B-401E-8F53-8B5E1527C8B3}" sibTransId="{EB2757D3-D785-439B-8033-3912AFC7CDAA}"/>
    <dgm:cxn modelId="{1CBB0F56-2A16-469E-B30F-2E05729C9C4B}" srcId="{B157653D-2397-47E3-94A8-8E8B13726408}" destId="{CFC6C321-565B-4736-9600-0849B35804F7}" srcOrd="0" destOrd="0" parTransId="{E16317D1-6F50-4823-97B7-A2996F0FE94D}" sibTransId="{E552DB50-1B67-4762-89F9-7D3490111E2B}"/>
    <dgm:cxn modelId="{F227B77C-62FB-4019-A698-57DF493565F1}" type="presOf" srcId="{44097D21-977F-4452-AE35-C129A16A3F89}" destId="{5A20FA73-3A21-4484-9105-C650E9C6EB1C}" srcOrd="0" destOrd="0" presId="urn:microsoft.com/office/officeart/2016/7/layout/RoundedRectangleTimeline"/>
    <dgm:cxn modelId="{0E1EDA7D-4EF8-4B4A-955C-D5280AB9540D}" type="presOf" srcId="{501DC69F-43F9-4B1E-BE22-6D9FA0AFC528}" destId="{70073129-181E-4CDA-8814-F1E5000C8C53}" srcOrd="0" destOrd="0" presId="urn:microsoft.com/office/officeart/2016/7/layout/RoundedRectangleTimeline"/>
    <dgm:cxn modelId="{D3EFE38B-1F00-41FD-8745-9CC7FE689B57}" type="presOf" srcId="{9B50AE85-DEA1-41F3-9C2C-24A18069C473}" destId="{DF71F57E-D542-4163-95B1-92B1B114497F}" srcOrd="0" destOrd="0" presId="urn:microsoft.com/office/officeart/2016/7/layout/RoundedRectangleTimeline"/>
    <dgm:cxn modelId="{20D8CE92-2D07-4A59-B821-9D12C4FCA392}" type="presOf" srcId="{B157653D-2397-47E3-94A8-8E8B13726408}" destId="{C0D22B8F-54BF-4FAE-9F7C-B58FA74468D0}" srcOrd="0" destOrd="0" presId="urn:microsoft.com/office/officeart/2016/7/layout/RoundedRectangleTimeline"/>
    <dgm:cxn modelId="{07B3E394-924A-4E99-AC7E-5E7641F79E97}" type="presOf" srcId="{CFC6C321-565B-4736-9600-0849B35804F7}" destId="{E1F35975-00CA-4B74-AB7C-CD8812C99AEF}" srcOrd="0" destOrd="0" presId="urn:microsoft.com/office/officeart/2016/7/layout/RoundedRectangleTimeline"/>
    <dgm:cxn modelId="{A4CE7A9B-B015-4E32-A86C-C3A08970D2FB}" srcId="{A86DFA04-31EF-49B6-AFAE-2287858E0303}" destId="{9B50AE85-DEA1-41F3-9C2C-24A18069C473}" srcOrd="0" destOrd="0" parTransId="{20A9B789-9B22-478C-970C-71496754809B}" sibTransId="{12A4AEA8-BC1D-4ADD-8236-A533A455F22E}"/>
    <dgm:cxn modelId="{950692EB-01A7-4BA3-A03C-6D1E2A5F26EE}" srcId="{A86DFA04-31EF-49B6-AFAE-2287858E0303}" destId="{B157653D-2397-47E3-94A8-8E8B13726408}" srcOrd="1" destOrd="0" parTransId="{7C340691-872A-42EE-977C-5B833001E6A0}" sibTransId="{C11CD3A4-ED92-4609-A589-8DA6272582F8}"/>
    <dgm:cxn modelId="{A1DD0BFE-1A98-40AA-BB60-9659ADA72CA3}" srcId="{A86DFA04-31EF-49B6-AFAE-2287858E0303}" destId="{501DC69F-43F9-4B1E-BE22-6D9FA0AFC528}" srcOrd="2" destOrd="0" parTransId="{D662275D-EF71-4EF0-8C53-5B09830A2AA4}" sibTransId="{05A1C2F3-0854-4F17-AD49-F6E4F5029DC1}"/>
    <dgm:cxn modelId="{D9D51CFE-E223-4A82-83D4-CCF2F6A69193}" type="presOf" srcId="{82968BA3-DFCC-4B51-ABB1-F1F4791698B0}" destId="{C0317DA2-D763-4621-9680-990E0F78E293}" srcOrd="0" destOrd="0" presId="urn:microsoft.com/office/officeart/2016/7/layout/RoundedRectangleTimeline"/>
    <dgm:cxn modelId="{0B356D49-6E5B-4D1B-9DF3-8C8796EB99C0}" type="presParOf" srcId="{EBEA9F54-7364-45F9-829B-BF1EB38AEB12}" destId="{E5ACC412-2FBD-44C2-9121-B3EB973E5C66}" srcOrd="0" destOrd="0" presId="urn:microsoft.com/office/officeart/2016/7/layout/RoundedRectangleTimeline"/>
    <dgm:cxn modelId="{98BC8EED-0ABE-422F-B29A-3ED95FF46EFB}" type="presParOf" srcId="{E5ACC412-2FBD-44C2-9121-B3EB973E5C66}" destId="{DF71F57E-D542-4163-95B1-92B1B114497F}" srcOrd="0" destOrd="0" presId="urn:microsoft.com/office/officeart/2016/7/layout/RoundedRectangleTimeline"/>
    <dgm:cxn modelId="{3E6A0A2E-7FD7-4D2A-9BE8-7BD77F03C14F}" type="presParOf" srcId="{E5ACC412-2FBD-44C2-9121-B3EB973E5C66}" destId="{C0317DA2-D763-4621-9680-990E0F78E293}" srcOrd="1" destOrd="0" presId="urn:microsoft.com/office/officeart/2016/7/layout/RoundedRectangleTimeline"/>
    <dgm:cxn modelId="{0B3596E0-515C-452C-9014-28FFDCCDDC30}" type="presParOf" srcId="{E5ACC412-2FBD-44C2-9121-B3EB973E5C66}" destId="{6898D4C1-54F6-4DA4-9607-F444437C8E6E}" srcOrd="2" destOrd="0" presId="urn:microsoft.com/office/officeart/2016/7/layout/RoundedRectangleTimeline"/>
    <dgm:cxn modelId="{A9CDED32-40A9-4681-998E-34C3D4205E5A}" type="presParOf" srcId="{E5ACC412-2FBD-44C2-9121-B3EB973E5C66}" destId="{D73D486C-1D43-4208-9FD9-CC7C2550C1E8}" srcOrd="3" destOrd="0" presId="urn:microsoft.com/office/officeart/2016/7/layout/RoundedRectangleTimeline"/>
    <dgm:cxn modelId="{DD500D97-82E3-4291-AEFC-BB11144A370A}" type="presParOf" srcId="{E5ACC412-2FBD-44C2-9121-B3EB973E5C66}" destId="{4E7CBB81-AC5E-4EE7-85AC-B9C4581F507F}" srcOrd="4" destOrd="0" presId="urn:microsoft.com/office/officeart/2016/7/layout/RoundedRectangleTimeline"/>
    <dgm:cxn modelId="{98F4C3E3-20C5-4A44-BEE5-9E6A1994D4A9}" type="presParOf" srcId="{EBEA9F54-7364-45F9-829B-BF1EB38AEB12}" destId="{CDBD900D-671A-4B7A-AEE1-255109BAB918}" srcOrd="1" destOrd="0" presId="urn:microsoft.com/office/officeart/2016/7/layout/RoundedRectangleTimeline"/>
    <dgm:cxn modelId="{906CE25D-DEB5-4FF4-B3E7-B535A09C4800}" type="presParOf" srcId="{EBEA9F54-7364-45F9-829B-BF1EB38AEB12}" destId="{53484DED-F74E-4B4E-9E8B-3F206A29DEDD}" srcOrd="2" destOrd="0" presId="urn:microsoft.com/office/officeart/2016/7/layout/RoundedRectangleTimeline"/>
    <dgm:cxn modelId="{C121F15A-106A-4BA1-8EB3-21EE5F076F38}" type="presParOf" srcId="{53484DED-F74E-4B4E-9E8B-3F206A29DEDD}" destId="{C0D22B8F-54BF-4FAE-9F7C-B58FA74468D0}" srcOrd="0" destOrd="0" presId="urn:microsoft.com/office/officeart/2016/7/layout/RoundedRectangleTimeline"/>
    <dgm:cxn modelId="{FCB5CE0B-9A2C-4322-BFF2-92950AB09EDC}" type="presParOf" srcId="{53484DED-F74E-4B4E-9E8B-3F206A29DEDD}" destId="{E1F35975-00CA-4B74-AB7C-CD8812C99AEF}" srcOrd="1" destOrd="0" presId="urn:microsoft.com/office/officeart/2016/7/layout/RoundedRectangleTimeline"/>
    <dgm:cxn modelId="{8E1DD684-43F5-420F-BDC1-6AC747B39489}" type="presParOf" srcId="{53484DED-F74E-4B4E-9E8B-3F206A29DEDD}" destId="{152FB453-AA1C-4C6D-86AE-2A7A4BF73B8B}" srcOrd="2" destOrd="0" presId="urn:microsoft.com/office/officeart/2016/7/layout/RoundedRectangleTimeline"/>
    <dgm:cxn modelId="{1FE8405A-8A3D-49CC-8443-BD7EDEE12D2D}" type="presParOf" srcId="{53484DED-F74E-4B4E-9E8B-3F206A29DEDD}" destId="{BC9CEA29-8429-48CF-B30A-81626D4345E2}" srcOrd="3" destOrd="0" presId="urn:microsoft.com/office/officeart/2016/7/layout/RoundedRectangleTimeline"/>
    <dgm:cxn modelId="{61A8D5D7-F9FB-46B1-9FA0-B816AAA1D2DF}" type="presParOf" srcId="{53484DED-F74E-4B4E-9E8B-3F206A29DEDD}" destId="{F432CF4A-CFEA-4E45-BD59-26AD14D60A5D}" srcOrd="4" destOrd="0" presId="urn:microsoft.com/office/officeart/2016/7/layout/RoundedRectangleTimeline"/>
    <dgm:cxn modelId="{D5ECEB2B-0737-441C-8D3C-9681F5E73DC1}" type="presParOf" srcId="{EBEA9F54-7364-45F9-829B-BF1EB38AEB12}" destId="{54C24B14-3382-4169-9932-5867C1A9873B}" srcOrd="3" destOrd="0" presId="urn:microsoft.com/office/officeart/2016/7/layout/RoundedRectangleTimeline"/>
    <dgm:cxn modelId="{CF6F7C5C-0411-483A-A51D-C5061F50E19E}" type="presParOf" srcId="{EBEA9F54-7364-45F9-829B-BF1EB38AEB12}" destId="{06FAD99D-5FF8-4EBB-A5FB-F041578F76D4}" srcOrd="4" destOrd="0" presId="urn:microsoft.com/office/officeart/2016/7/layout/RoundedRectangleTimeline"/>
    <dgm:cxn modelId="{6DE8BD68-D816-4BB5-B98A-4916CB4E16C2}" type="presParOf" srcId="{06FAD99D-5FF8-4EBB-A5FB-F041578F76D4}" destId="{70073129-181E-4CDA-8814-F1E5000C8C53}" srcOrd="0" destOrd="0" presId="urn:microsoft.com/office/officeart/2016/7/layout/RoundedRectangleTimeline"/>
    <dgm:cxn modelId="{FC7F0BC7-3290-407D-96E2-0249574595BF}" type="presParOf" srcId="{06FAD99D-5FF8-4EBB-A5FB-F041578F76D4}" destId="{5A20FA73-3A21-4484-9105-C650E9C6EB1C}" srcOrd="1" destOrd="0" presId="urn:microsoft.com/office/officeart/2016/7/layout/RoundedRectangleTimeline"/>
    <dgm:cxn modelId="{9EFF1E54-9709-46E0-8DD5-6979BDD49FC7}" type="presParOf" srcId="{06FAD99D-5FF8-4EBB-A5FB-F041578F76D4}" destId="{26F3F9B3-7461-4A61-97B5-AF1F062A6A31}" srcOrd="2" destOrd="0" presId="urn:microsoft.com/office/officeart/2016/7/layout/RoundedRectangleTimeline"/>
    <dgm:cxn modelId="{418CB3FB-CBCA-4137-A09E-CDF1B736ED1D}" type="presParOf" srcId="{06FAD99D-5FF8-4EBB-A5FB-F041578F76D4}" destId="{6AD3676B-B35C-4F1B-B891-E6A623B39C7E}" srcOrd="3" destOrd="0" presId="urn:microsoft.com/office/officeart/2016/7/layout/RoundedRectangleTimeline"/>
    <dgm:cxn modelId="{0F49EE4B-8FEC-4562-A000-799C3B79D0E9}" type="presParOf" srcId="{06FAD99D-5FF8-4EBB-A5FB-F041578F76D4}" destId="{11B4905D-2274-468C-AF2A-5EB9623228BD}" srcOrd="4" destOrd="0" presId="urn:microsoft.com/office/officeart/2016/7/layout/RoundedRectangleTimelin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3B46975-7C9E-431E-B670-A8BD053611D8}" type="doc">
      <dgm:prSet loTypeId="urn:microsoft.com/office/officeart/2005/8/layout/hProcess9" loCatId="process" qsTypeId="urn:microsoft.com/office/officeart/2005/8/quickstyle/3d9" qsCatId="3D" csTypeId="urn:microsoft.com/office/officeart/2005/8/colors/accent2_2" csCatId="accent2" phldr="1"/>
      <dgm:spPr/>
      <dgm:t>
        <a:bodyPr/>
        <a:lstStyle/>
        <a:p>
          <a:endParaRPr lang="en-US"/>
        </a:p>
      </dgm:t>
    </dgm:pt>
    <dgm:pt modelId="{98480AED-2C23-4B01-8C01-65D0EB88374E}">
      <dgm:prSet phldrT="[Text]" custT="1"/>
      <dgm:spPr/>
      <dgm:t>
        <a:bodyPr/>
        <a:lstStyle/>
        <a:p>
          <a:r>
            <a:rPr lang="en-US" sz="2400" b="1"/>
            <a:t>01 1</a:t>
          </a:r>
          <a:r>
            <a:rPr lang="en-US" sz="2400" b="1" baseline="30000"/>
            <a:t>st</a:t>
          </a:r>
          <a:r>
            <a:rPr lang="en-US" sz="2400" b="1"/>
            <a:t> Prize</a:t>
          </a:r>
          <a:endParaRPr lang="en-US" sz="2400" b="1" dirty="0"/>
        </a:p>
      </dgm:t>
    </dgm:pt>
    <dgm:pt modelId="{0A7CDE4B-8C70-4180-89CB-3995EFDDF5C0}" type="parTrans" cxnId="{CBE5B1C4-10F6-4C52-95EC-B41BD4336AFE}">
      <dgm:prSet/>
      <dgm:spPr/>
      <dgm:t>
        <a:bodyPr/>
        <a:lstStyle/>
        <a:p>
          <a:endParaRPr lang="en-US"/>
        </a:p>
      </dgm:t>
    </dgm:pt>
    <dgm:pt modelId="{C073AA71-2942-4F47-AF3F-8D5CDF867C41}" type="sibTrans" cxnId="{CBE5B1C4-10F6-4C52-95EC-B41BD4336AFE}">
      <dgm:prSet/>
      <dgm:spPr/>
      <dgm:t>
        <a:bodyPr/>
        <a:lstStyle/>
        <a:p>
          <a:endParaRPr lang="en-US"/>
        </a:p>
      </dgm:t>
    </dgm:pt>
    <dgm:pt modelId="{2A4B58ED-AB14-410F-A900-8C1B618ADAEB}">
      <dgm:prSet phldrT="[Text]" custT="1"/>
      <dgm:spPr/>
      <dgm:t>
        <a:bodyPr/>
        <a:lstStyle/>
        <a:p>
          <a:pPr>
            <a:buNone/>
          </a:pPr>
          <a:r>
            <a:rPr lang="en-US" sz="1600" dirty="0"/>
            <a:t>80.000.000 VNĐ</a:t>
          </a:r>
        </a:p>
      </dgm:t>
    </dgm:pt>
    <dgm:pt modelId="{66F5071A-AB24-496F-89AF-EE740AC338E3}" type="parTrans" cxnId="{5CC6A654-BFFF-4F85-99B8-DD0F6F27C711}">
      <dgm:prSet/>
      <dgm:spPr/>
      <dgm:t>
        <a:bodyPr/>
        <a:lstStyle/>
        <a:p>
          <a:endParaRPr lang="en-US"/>
        </a:p>
      </dgm:t>
    </dgm:pt>
    <dgm:pt modelId="{4FE28E44-E9D2-4994-BC26-DF694689EC3F}" type="sibTrans" cxnId="{5CC6A654-BFFF-4F85-99B8-DD0F6F27C711}">
      <dgm:prSet/>
      <dgm:spPr/>
      <dgm:t>
        <a:bodyPr/>
        <a:lstStyle/>
        <a:p>
          <a:endParaRPr lang="en-US"/>
        </a:p>
      </dgm:t>
    </dgm:pt>
    <dgm:pt modelId="{37C6B43C-FA40-4173-86AC-7D6DF6D92AED}">
      <dgm:prSet phldrT="[Text]" custT="1"/>
      <dgm:spPr/>
      <dgm:t>
        <a:bodyPr/>
        <a:lstStyle/>
        <a:p>
          <a:r>
            <a:rPr lang="en-US" sz="2400" b="1"/>
            <a:t>03 2</a:t>
          </a:r>
          <a:r>
            <a:rPr lang="en-US" sz="2400" b="1" baseline="30000"/>
            <a:t>nd</a:t>
          </a:r>
          <a:r>
            <a:rPr lang="en-US" sz="2400" b="1"/>
            <a:t> Prizes</a:t>
          </a:r>
          <a:endParaRPr lang="en-US" sz="2400" b="1" dirty="0"/>
        </a:p>
      </dgm:t>
    </dgm:pt>
    <dgm:pt modelId="{AEFEC391-357B-41FC-85AD-8A2139EB4EE8}" type="parTrans" cxnId="{9CF0DE36-0F53-4529-9430-923C68513D30}">
      <dgm:prSet/>
      <dgm:spPr/>
      <dgm:t>
        <a:bodyPr/>
        <a:lstStyle/>
        <a:p>
          <a:endParaRPr lang="en-US"/>
        </a:p>
      </dgm:t>
    </dgm:pt>
    <dgm:pt modelId="{F6024D30-9F6D-45B6-91A8-A7FE2C9465AA}" type="sibTrans" cxnId="{9CF0DE36-0F53-4529-9430-923C68513D30}">
      <dgm:prSet/>
      <dgm:spPr/>
      <dgm:t>
        <a:bodyPr/>
        <a:lstStyle/>
        <a:p>
          <a:endParaRPr lang="en-US"/>
        </a:p>
      </dgm:t>
    </dgm:pt>
    <dgm:pt modelId="{23B6DE5B-B5A5-4318-8E32-A21137EB96C1}">
      <dgm:prSet phldrT="[Text]" custT="1"/>
      <dgm:spPr/>
      <dgm:t>
        <a:bodyPr/>
        <a:lstStyle/>
        <a:p>
          <a:pPr>
            <a:buNone/>
          </a:pPr>
          <a:r>
            <a:rPr lang="en-US" sz="1600" dirty="0"/>
            <a:t>6.000.000 VNĐ</a:t>
          </a:r>
        </a:p>
      </dgm:t>
    </dgm:pt>
    <dgm:pt modelId="{18BF4414-8F59-4AE8-8668-0ECF08A476BB}" type="parTrans" cxnId="{D3520452-9310-4EAE-A36C-F695B465184C}">
      <dgm:prSet/>
      <dgm:spPr/>
      <dgm:t>
        <a:bodyPr/>
        <a:lstStyle/>
        <a:p>
          <a:endParaRPr lang="en-US"/>
        </a:p>
      </dgm:t>
    </dgm:pt>
    <dgm:pt modelId="{A1F6D620-14BC-460F-8B63-A6EECF0C2E10}" type="sibTrans" cxnId="{D3520452-9310-4EAE-A36C-F695B465184C}">
      <dgm:prSet/>
      <dgm:spPr/>
      <dgm:t>
        <a:bodyPr/>
        <a:lstStyle/>
        <a:p>
          <a:endParaRPr lang="en-US"/>
        </a:p>
      </dgm:t>
    </dgm:pt>
    <dgm:pt modelId="{06C18B6D-6971-4141-B166-C46B3DC8F8B1}">
      <dgm:prSet phldrT="[Text]" custT="1"/>
      <dgm:spPr/>
      <dgm:t>
        <a:bodyPr/>
        <a:lstStyle/>
        <a:p>
          <a:r>
            <a:rPr lang="en-US" sz="2400" b="1"/>
            <a:t>06 3</a:t>
          </a:r>
          <a:r>
            <a:rPr lang="en-US" sz="2400" b="1" baseline="30000"/>
            <a:t>rd</a:t>
          </a:r>
          <a:r>
            <a:rPr lang="en-US" sz="2400" b="1"/>
            <a:t> Prizes</a:t>
          </a:r>
          <a:endParaRPr lang="en-US" sz="2400" b="1" dirty="0"/>
        </a:p>
      </dgm:t>
    </dgm:pt>
    <dgm:pt modelId="{66F4D107-2D80-4C59-A62F-4531CE29C239}" type="parTrans" cxnId="{99F2CB4E-1031-47F0-AEEB-7CE1606287C6}">
      <dgm:prSet/>
      <dgm:spPr/>
      <dgm:t>
        <a:bodyPr/>
        <a:lstStyle/>
        <a:p>
          <a:endParaRPr lang="en-US"/>
        </a:p>
      </dgm:t>
    </dgm:pt>
    <dgm:pt modelId="{D4B4CFAA-163D-48CF-A902-A9BD3A1A64E9}" type="sibTrans" cxnId="{99F2CB4E-1031-47F0-AEEB-7CE1606287C6}">
      <dgm:prSet/>
      <dgm:spPr/>
      <dgm:t>
        <a:bodyPr/>
        <a:lstStyle/>
        <a:p>
          <a:endParaRPr lang="en-US"/>
        </a:p>
      </dgm:t>
    </dgm:pt>
    <dgm:pt modelId="{3AC8B725-99C8-4E51-8066-CA7BF3D277CC}">
      <dgm:prSet phldrT="[Text]" custT="1"/>
      <dgm:spPr/>
      <dgm:t>
        <a:bodyPr/>
        <a:lstStyle/>
        <a:p>
          <a:r>
            <a:rPr lang="en-US" sz="2400" b="1"/>
            <a:t>15 Consolation Prizes</a:t>
          </a:r>
          <a:endParaRPr lang="en-US" sz="2400" b="1" dirty="0"/>
        </a:p>
      </dgm:t>
    </dgm:pt>
    <dgm:pt modelId="{99ABB447-25A0-46F2-A75B-433A8887C867}" type="parTrans" cxnId="{41E180EA-769F-4BDD-97EF-C136C8CC73FC}">
      <dgm:prSet/>
      <dgm:spPr/>
      <dgm:t>
        <a:bodyPr/>
        <a:lstStyle/>
        <a:p>
          <a:endParaRPr lang="en-US"/>
        </a:p>
      </dgm:t>
    </dgm:pt>
    <dgm:pt modelId="{DCCF9B68-CC59-4FAC-B584-DC6B8A6727B3}" type="sibTrans" cxnId="{41E180EA-769F-4BDD-97EF-C136C8CC73FC}">
      <dgm:prSet/>
      <dgm:spPr/>
      <dgm:t>
        <a:bodyPr/>
        <a:lstStyle/>
        <a:p>
          <a:endParaRPr lang="en-US"/>
        </a:p>
      </dgm:t>
    </dgm:pt>
    <dgm:pt modelId="{A016A0D8-3954-45E5-9BFE-DFAF56FE3653}">
      <dgm:prSet phldrT="[Text]" custT="1"/>
      <dgm:spPr/>
      <dgm:t>
        <a:bodyPr/>
        <a:lstStyle/>
        <a:p>
          <a:r>
            <a:rPr lang="en-US" sz="2400" b="1"/>
            <a:t>01 Prospect Award</a:t>
          </a:r>
          <a:endParaRPr lang="en-US" sz="2400" b="1" dirty="0"/>
        </a:p>
      </dgm:t>
    </dgm:pt>
    <dgm:pt modelId="{27447256-82EF-455D-BA33-AB5CA0783FC9}" type="sibTrans" cxnId="{1D3F3A13-5B8B-4328-A5B2-DE8657A74DB5}">
      <dgm:prSet/>
      <dgm:spPr/>
      <dgm:t>
        <a:bodyPr/>
        <a:lstStyle/>
        <a:p>
          <a:endParaRPr lang="en-US"/>
        </a:p>
      </dgm:t>
    </dgm:pt>
    <dgm:pt modelId="{DEF296B4-85A1-48F9-B329-C164632B5DAF}" type="parTrans" cxnId="{1D3F3A13-5B8B-4328-A5B2-DE8657A74DB5}">
      <dgm:prSet/>
      <dgm:spPr/>
      <dgm:t>
        <a:bodyPr/>
        <a:lstStyle/>
        <a:p>
          <a:endParaRPr lang="en-US"/>
        </a:p>
      </dgm:t>
    </dgm:pt>
    <dgm:pt modelId="{6C037C82-3BCF-4B6E-90E5-CBC1B7614B37}">
      <dgm:prSet phldrT="[Text]" custT="1"/>
      <dgm:spPr/>
      <dgm:t>
        <a:bodyPr/>
        <a:lstStyle/>
        <a:p>
          <a:pPr>
            <a:buNone/>
          </a:pPr>
          <a:r>
            <a:rPr lang="en-US" sz="1600" dirty="0"/>
            <a:t>3.000.000 VNĐ</a:t>
          </a:r>
        </a:p>
      </dgm:t>
    </dgm:pt>
    <dgm:pt modelId="{A4BC8363-2F99-4836-822E-2463E76F974D}" type="parTrans" cxnId="{7338EEE3-3682-4173-8AF1-D37059A29E77}">
      <dgm:prSet/>
      <dgm:spPr/>
      <dgm:t>
        <a:bodyPr/>
        <a:lstStyle/>
        <a:p>
          <a:endParaRPr lang="en-US"/>
        </a:p>
      </dgm:t>
    </dgm:pt>
    <dgm:pt modelId="{089DF600-FAD8-4CDF-8DE9-943479B605A0}" type="sibTrans" cxnId="{7338EEE3-3682-4173-8AF1-D37059A29E77}">
      <dgm:prSet/>
      <dgm:spPr/>
      <dgm:t>
        <a:bodyPr/>
        <a:lstStyle/>
        <a:p>
          <a:endParaRPr lang="en-US"/>
        </a:p>
      </dgm:t>
    </dgm:pt>
    <dgm:pt modelId="{3EC99264-6DAB-4AC3-B760-2D15DA11FA3E}">
      <dgm:prSet phldrT="[Text]" custT="1"/>
      <dgm:spPr/>
      <dgm:t>
        <a:bodyPr/>
        <a:lstStyle/>
        <a:p>
          <a:pPr>
            <a:buNone/>
          </a:pPr>
          <a:r>
            <a:rPr lang="en-US" sz="1600" dirty="0"/>
            <a:t>2.000.000 VNĐ</a:t>
          </a:r>
        </a:p>
      </dgm:t>
    </dgm:pt>
    <dgm:pt modelId="{9352867A-3C1A-4C85-9BE2-A23FF9EF757E}" type="parTrans" cxnId="{478B04A5-6974-48D0-B06F-7B22C58C10A8}">
      <dgm:prSet/>
      <dgm:spPr/>
      <dgm:t>
        <a:bodyPr/>
        <a:lstStyle/>
        <a:p>
          <a:endParaRPr lang="en-US"/>
        </a:p>
      </dgm:t>
    </dgm:pt>
    <dgm:pt modelId="{E63E09B0-63C0-477E-99EF-6B38A41AB578}" type="sibTrans" cxnId="{478B04A5-6974-48D0-B06F-7B22C58C10A8}">
      <dgm:prSet/>
      <dgm:spPr/>
      <dgm:t>
        <a:bodyPr/>
        <a:lstStyle/>
        <a:p>
          <a:endParaRPr lang="en-US"/>
        </a:p>
      </dgm:t>
    </dgm:pt>
    <dgm:pt modelId="{B24B5CA8-7DB0-4957-A5E6-779502DBA01C}">
      <dgm:prSet phldrT="[Text]" custT="1"/>
      <dgm:spPr/>
      <dgm:t>
        <a:bodyPr/>
        <a:lstStyle/>
        <a:p>
          <a:pPr>
            <a:buNone/>
          </a:pPr>
          <a:r>
            <a:rPr lang="en-US" sz="1600"/>
            <a:t>1.000.000 VNĐ</a:t>
          </a:r>
          <a:endParaRPr lang="en-US" sz="1600" dirty="0"/>
        </a:p>
      </dgm:t>
    </dgm:pt>
    <dgm:pt modelId="{7C907A1A-D6D9-4238-954B-25520796825C}" type="parTrans" cxnId="{D9CA47A6-673E-4231-95ED-8831289A9E32}">
      <dgm:prSet/>
      <dgm:spPr/>
      <dgm:t>
        <a:bodyPr/>
        <a:lstStyle/>
        <a:p>
          <a:endParaRPr lang="en-US"/>
        </a:p>
      </dgm:t>
    </dgm:pt>
    <dgm:pt modelId="{B04DBE0A-7C3F-4ACE-8E00-80D31324D85D}" type="sibTrans" cxnId="{D9CA47A6-673E-4231-95ED-8831289A9E32}">
      <dgm:prSet/>
      <dgm:spPr/>
      <dgm:t>
        <a:bodyPr/>
        <a:lstStyle/>
        <a:p>
          <a:endParaRPr lang="en-US"/>
        </a:p>
      </dgm:t>
    </dgm:pt>
    <dgm:pt modelId="{D029B8CA-61BF-40B9-BFE4-4F2154041388}" type="pres">
      <dgm:prSet presAssocID="{D3B46975-7C9E-431E-B670-A8BD053611D8}" presName="CompostProcess" presStyleCnt="0">
        <dgm:presLayoutVars>
          <dgm:dir/>
          <dgm:resizeHandles val="exact"/>
        </dgm:presLayoutVars>
      </dgm:prSet>
      <dgm:spPr/>
    </dgm:pt>
    <dgm:pt modelId="{84B94396-426D-40F1-AAA2-BB76CE90FAFE}" type="pres">
      <dgm:prSet presAssocID="{D3B46975-7C9E-431E-B670-A8BD053611D8}" presName="arrow" presStyleLbl="bgShp" presStyleIdx="0" presStyleCnt="1"/>
      <dgm:spPr/>
    </dgm:pt>
    <dgm:pt modelId="{E73E7A60-6E8D-491F-9E4D-B3C2D9E39BC8}" type="pres">
      <dgm:prSet presAssocID="{D3B46975-7C9E-431E-B670-A8BD053611D8}" presName="linearProcess" presStyleCnt="0"/>
      <dgm:spPr/>
    </dgm:pt>
    <dgm:pt modelId="{335FB8D6-4D74-431E-B27E-B0A092B9D35D}" type="pres">
      <dgm:prSet presAssocID="{A016A0D8-3954-45E5-9BFE-DFAF56FE3653}" presName="textNode" presStyleLbl="node1" presStyleIdx="0" presStyleCnt="5">
        <dgm:presLayoutVars>
          <dgm:bulletEnabled val="1"/>
        </dgm:presLayoutVars>
      </dgm:prSet>
      <dgm:spPr/>
    </dgm:pt>
    <dgm:pt modelId="{15992C8B-3383-4C14-A1B6-D43FA4C8B326}" type="pres">
      <dgm:prSet presAssocID="{27447256-82EF-455D-BA33-AB5CA0783FC9}" presName="sibTrans" presStyleCnt="0"/>
      <dgm:spPr/>
    </dgm:pt>
    <dgm:pt modelId="{0C250861-F0A6-49D4-8995-274A1A66A766}" type="pres">
      <dgm:prSet presAssocID="{3AC8B725-99C8-4E51-8066-CA7BF3D277CC}" presName="textNode" presStyleLbl="node1" presStyleIdx="1" presStyleCnt="5">
        <dgm:presLayoutVars>
          <dgm:bulletEnabled val="1"/>
        </dgm:presLayoutVars>
      </dgm:prSet>
      <dgm:spPr/>
    </dgm:pt>
    <dgm:pt modelId="{1DB25525-C5F8-4F4F-BFA2-E83ECEE7BD59}" type="pres">
      <dgm:prSet presAssocID="{DCCF9B68-CC59-4FAC-B584-DC6B8A6727B3}" presName="sibTrans" presStyleCnt="0"/>
      <dgm:spPr/>
    </dgm:pt>
    <dgm:pt modelId="{A848A35D-F58C-40F0-AE6A-866E7C65B14B}" type="pres">
      <dgm:prSet presAssocID="{06C18B6D-6971-4141-B166-C46B3DC8F8B1}" presName="textNode" presStyleLbl="node1" presStyleIdx="2" presStyleCnt="5">
        <dgm:presLayoutVars>
          <dgm:bulletEnabled val="1"/>
        </dgm:presLayoutVars>
      </dgm:prSet>
      <dgm:spPr/>
    </dgm:pt>
    <dgm:pt modelId="{6C72EE10-151E-4FBD-B88C-5FED52CFCBD2}" type="pres">
      <dgm:prSet presAssocID="{D4B4CFAA-163D-48CF-A902-A9BD3A1A64E9}" presName="sibTrans" presStyleCnt="0"/>
      <dgm:spPr/>
    </dgm:pt>
    <dgm:pt modelId="{EDA2D425-3502-47AA-8A7F-0A80758EDA6F}" type="pres">
      <dgm:prSet presAssocID="{37C6B43C-FA40-4173-86AC-7D6DF6D92AED}" presName="textNode" presStyleLbl="node1" presStyleIdx="3" presStyleCnt="5">
        <dgm:presLayoutVars>
          <dgm:bulletEnabled val="1"/>
        </dgm:presLayoutVars>
      </dgm:prSet>
      <dgm:spPr/>
    </dgm:pt>
    <dgm:pt modelId="{E015112E-C5AF-452F-990C-F87417AA04D2}" type="pres">
      <dgm:prSet presAssocID="{F6024D30-9F6D-45B6-91A8-A7FE2C9465AA}" presName="sibTrans" presStyleCnt="0"/>
      <dgm:spPr/>
    </dgm:pt>
    <dgm:pt modelId="{147683CF-D0B6-4E85-97D1-29834337AEA1}" type="pres">
      <dgm:prSet presAssocID="{98480AED-2C23-4B01-8C01-65D0EB88374E}" presName="textNode" presStyleLbl="node1" presStyleIdx="4" presStyleCnt="5">
        <dgm:presLayoutVars>
          <dgm:bulletEnabled val="1"/>
        </dgm:presLayoutVars>
      </dgm:prSet>
      <dgm:spPr/>
    </dgm:pt>
  </dgm:ptLst>
  <dgm:cxnLst>
    <dgm:cxn modelId="{1D3F3A13-5B8B-4328-A5B2-DE8657A74DB5}" srcId="{D3B46975-7C9E-431E-B670-A8BD053611D8}" destId="{A016A0D8-3954-45E5-9BFE-DFAF56FE3653}" srcOrd="0" destOrd="0" parTransId="{DEF296B4-85A1-48F9-B329-C164632B5DAF}" sibTransId="{27447256-82EF-455D-BA33-AB5CA0783FC9}"/>
    <dgm:cxn modelId="{9AA5B414-9550-4320-8C41-C8BD708DD2AA}" type="presOf" srcId="{37C6B43C-FA40-4173-86AC-7D6DF6D92AED}" destId="{EDA2D425-3502-47AA-8A7F-0A80758EDA6F}" srcOrd="0" destOrd="0" presId="urn:microsoft.com/office/officeart/2005/8/layout/hProcess9"/>
    <dgm:cxn modelId="{9CF0DE36-0F53-4529-9430-923C68513D30}" srcId="{D3B46975-7C9E-431E-B670-A8BD053611D8}" destId="{37C6B43C-FA40-4173-86AC-7D6DF6D92AED}" srcOrd="3" destOrd="0" parTransId="{AEFEC391-357B-41FC-85AD-8A2139EB4EE8}" sibTransId="{F6024D30-9F6D-45B6-91A8-A7FE2C9465AA}"/>
    <dgm:cxn modelId="{1B524C3A-523F-4E8B-BBB3-D8EB79D6F018}" type="presOf" srcId="{06C18B6D-6971-4141-B166-C46B3DC8F8B1}" destId="{A848A35D-F58C-40F0-AE6A-866E7C65B14B}" srcOrd="0" destOrd="0" presId="urn:microsoft.com/office/officeart/2005/8/layout/hProcess9"/>
    <dgm:cxn modelId="{46DA7D3F-AFBE-4270-81B2-96EFFD12DDD8}" type="presOf" srcId="{3AC8B725-99C8-4E51-8066-CA7BF3D277CC}" destId="{0C250861-F0A6-49D4-8995-274A1A66A766}" srcOrd="0" destOrd="0" presId="urn:microsoft.com/office/officeart/2005/8/layout/hProcess9"/>
    <dgm:cxn modelId="{F37B585D-5A1D-4CD7-8402-29FC1FA63AE5}" type="presOf" srcId="{B24B5CA8-7DB0-4957-A5E6-779502DBA01C}" destId="{335FB8D6-4D74-431E-B27E-B0A092B9D35D}" srcOrd="0" destOrd="1" presId="urn:microsoft.com/office/officeart/2005/8/layout/hProcess9"/>
    <dgm:cxn modelId="{91FCF347-9D0B-4BCB-8A32-0F19B52E796B}" type="presOf" srcId="{3EC99264-6DAB-4AC3-B760-2D15DA11FA3E}" destId="{0C250861-F0A6-49D4-8995-274A1A66A766}" srcOrd="0" destOrd="1" presId="urn:microsoft.com/office/officeart/2005/8/layout/hProcess9"/>
    <dgm:cxn modelId="{99F2CB4E-1031-47F0-AEEB-7CE1606287C6}" srcId="{D3B46975-7C9E-431E-B670-A8BD053611D8}" destId="{06C18B6D-6971-4141-B166-C46B3DC8F8B1}" srcOrd="2" destOrd="0" parTransId="{66F4D107-2D80-4C59-A62F-4531CE29C239}" sibTransId="{D4B4CFAA-163D-48CF-A902-A9BD3A1A64E9}"/>
    <dgm:cxn modelId="{D3520452-9310-4EAE-A36C-F695B465184C}" srcId="{37C6B43C-FA40-4173-86AC-7D6DF6D92AED}" destId="{23B6DE5B-B5A5-4318-8E32-A21137EB96C1}" srcOrd="0" destOrd="0" parTransId="{18BF4414-8F59-4AE8-8668-0ECF08A476BB}" sibTransId="{A1F6D620-14BC-460F-8B63-A6EECF0C2E10}"/>
    <dgm:cxn modelId="{5CC6A654-BFFF-4F85-99B8-DD0F6F27C711}" srcId="{98480AED-2C23-4B01-8C01-65D0EB88374E}" destId="{2A4B58ED-AB14-410F-A900-8C1B618ADAEB}" srcOrd="0" destOrd="0" parTransId="{66F5071A-AB24-496F-89AF-EE740AC338E3}" sibTransId="{4FE28E44-E9D2-4994-BC26-DF694689EC3F}"/>
    <dgm:cxn modelId="{00F3CE74-20FC-489B-A75D-2BD7EC68E758}" type="presOf" srcId="{2A4B58ED-AB14-410F-A900-8C1B618ADAEB}" destId="{147683CF-D0B6-4E85-97D1-29834337AEA1}" srcOrd="0" destOrd="1" presId="urn:microsoft.com/office/officeart/2005/8/layout/hProcess9"/>
    <dgm:cxn modelId="{B324808B-2582-4209-8C17-413182DBEB5D}" type="presOf" srcId="{23B6DE5B-B5A5-4318-8E32-A21137EB96C1}" destId="{EDA2D425-3502-47AA-8A7F-0A80758EDA6F}" srcOrd="0" destOrd="1" presId="urn:microsoft.com/office/officeart/2005/8/layout/hProcess9"/>
    <dgm:cxn modelId="{0BD32B93-1022-49AC-84B2-C6314151E668}" type="presOf" srcId="{98480AED-2C23-4B01-8C01-65D0EB88374E}" destId="{147683CF-D0B6-4E85-97D1-29834337AEA1}" srcOrd="0" destOrd="0" presId="urn:microsoft.com/office/officeart/2005/8/layout/hProcess9"/>
    <dgm:cxn modelId="{84A28D95-7F39-473A-AE94-82041909DE26}" type="presOf" srcId="{D3B46975-7C9E-431E-B670-A8BD053611D8}" destId="{D029B8CA-61BF-40B9-BFE4-4F2154041388}" srcOrd="0" destOrd="0" presId="urn:microsoft.com/office/officeart/2005/8/layout/hProcess9"/>
    <dgm:cxn modelId="{478B04A5-6974-48D0-B06F-7B22C58C10A8}" srcId="{3AC8B725-99C8-4E51-8066-CA7BF3D277CC}" destId="{3EC99264-6DAB-4AC3-B760-2D15DA11FA3E}" srcOrd="0" destOrd="0" parTransId="{9352867A-3C1A-4C85-9BE2-A23FF9EF757E}" sibTransId="{E63E09B0-63C0-477E-99EF-6B38A41AB578}"/>
    <dgm:cxn modelId="{D9CA47A6-673E-4231-95ED-8831289A9E32}" srcId="{A016A0D8-3954-45E5-9BFE-DFAF56FE3653}" destId="{B24B5CA8-7DB0-4957-A5E6-779502DBA01C}" srcOrd="0" destOrd="0" parTransId="{7C907A1A-D6D9-4238-954B-25520796825C}" sibTransId="{B04DBE0A-7C3F-4ACE-8E00-80D31324D85D}"/>
    <dgm:cxn modelId="{5AF2BEB8-5B87-4AF0-9058-0BE97F86FED7}" type="presOf" srcId="{6C037C82-3BCF-4B6E-90E5-CBC1B7614B37}" destId="{A848A35D-F58C-40F0-AE6A-866E7C65B14B}" srcOrd="0" destOrd="1" presId="urn:microsoft.com/office/officeart/2005/8/layout/hProcess9"/>
    <dgm:cxn modelId="{CBE5B1C4-10F6-4C52-95EC-B41BD4336AFE}" srcId="{D3B46975-7C9E-431E-B670-A8BD053611D8}" destId="{98480AED-2C23-4B01-8C01-65D0EB88374E}" srcOrd="4" destOrd="0" parTransId="{0A7CDE4B-8C70-4180-89CB-3995EFDDF5C0}" sibTransId="{C073AA71-2942-4F47-AF3F-8D5CDF867C41}"/>
    <dgm:cxn modelId="{7338EEE3-3682-4173-8AF1-D37059A29E77}" srcId="{06C18B6D-6971-4141-B166-C46B3DC8F8B1}" destId="{6C037C82-3BCF-4B6E-90E5-CBC1B7614B37}" srcOrd="0" destOrd="0" parTransId="{A4BC8363-2F99-4836-822E-2463E76F974D}" sibTransId="{089DF600-FAD8-4CDF-8DE9-943479B605A0}"/>
    <dgm:cxn modelId="{41E180EA-769F-4BDD-97EF-C136C8CC73FC}" srcId="{D3B46975-7C9E-431E-B670-A8BD053611D8}" destId="{3AC8B725-99C8-4E51-8066-CA7BF3D277CC}" srcOrd="1" destOrd="0" parTransId="{99ABB447-25A0-46F2-A75B-433A8887C867}" sibTransId="{DCCF9B68-CC59-4FAC-B584-DC6B8A6727B3}"/>
    <dgm:cxn modelId="{701843EB-098E-477A-862A-BCDBA084680E}" type="presOf" srcId="{A016A0D8-3954-45E5-9BFE-DFAF56FE3653}" destId="{335FB8D6-4D74-431E-B27E-B0A092B9D35D}" srcOrd="0" destOrd="0" presId="urn:microsoft.com/office/officeart/2005/8/layout/hProcess9"/>
    <dgm:cxn modelId="{C1D93D3C-4807-4AD5-8783-3BCFB1E8CAC4}" type="presParOf" srcId="{D029B8CA-61BF-40B9-BFE4-4F2154041388}" destId="{84B94396-426D-40F1-AAA2-BB76CE90FAFE}" srcOrd="0" destOrd="0" presId="urn:microsoft.com/office/officeart/2005/8/layout/hProcess9"/>
    <dgm:cxn modelId="{6A35CFCF-05A7-46BA-8398-357064372C95}" type="presParOf" srcId="{D029B8CA-61BF-40B9-BFE4-4F2154041388}" destId="{E73E7A60-6E8D-491F-9E4D-B3C2D9E39BC8}" srcOrd="1" destOrd="0" presId="urn:microsoft.com/office/officeart/2005/8/layout/hProcess9"/>
    <dgm:cxn modelId="{19CE4B5E-1B1F-4CE2-9F35-1802F146AE12}" type="presParOf" srcId="{E73E7A60-6E8D-491F-9E4D-B3C2D9E39BC8}" destId="{335FB8D6-4D74-431E-B27E-B0A092B9D35D}" srcOrd="0" destOrd="0" presId="urn:microsoft.com/office/officeart/2005/8/layout/hProcess9"/>
    <dgm:cxn modelId="{C0193384-9443-4C7B-A9FF-FEA334C9AE03}" type="presParOf" srcId="{E73E7A60-6E8D-491F-9E4D-B3C2D9E39BC8}" destId="{15992C8B-3383-4C14-A1B6-D43FA4C8B326}" srcOrd="1" destOrd="0" presId="urn:microsoft.com/office/officeart/2005/8/layout/hProcess9"/>
    <dgm:cxn modelId="{A1CC6C33-8C0B-4C84-8989-F1E4B390DBEE}" type="presParOf" srcId="{E73E7A60-6E8D-491F-9E4D-B3C2D9E39BC8}" destId="{0C250861-F0A6-49D4-8995-274A1A66A766}" srcOrd="2" destOrd="0" presId="urn:microsoft.com/office/officeart/2005/8/layout/hProcess9"/>
    <dgm:cxn modelId="{FBCCB90A-D5EE-4441-A942-E9622AC4C82D}" type="presParOf" srcId="{E73E7A60-6E8D-491F-9E4D-B3C2D9E39BC8}" destId="{1DB25525-C5F8-4F4F-BFA2-E83ECEE7BD59}" srcOrd="3" destOrd="0" presId="urn:microsoft.com/office/officeart/2005/8/layout/hProcess9"/>
    <dgm:cxn modelId="{7B9D0EE4-E7C5-44B6-8B27-CB9883A85EAA}" type="presParOf" srcId="{E73E7A60-6E8D-491F-9E4D-B3C2D9E39BC8}" destId="{A848A35D-F58C-40F0-AE6A-866E7C65B14B}" srcOrd="4" destOrd="0" presId="urn:microsoft.com/office/officeart/2005/8/layout/hProcess9"/>
    <dgm:cxn modelId="{709262BF-E0A0-4BD5-9AC6-3C5EA6BEB794}" type="presParOf" srcId="{E73E7A60-6E8D-491F-9E4D-B3C2D9E39BC8}" destId="{6C72EE10-151E-4FBD-B88C-5FED52CFCBD2}" srcOrd="5" destOrd="0" presId="urn:microsoft.com/office/officeart/2005/8/layout/hProcess9"/>
    <dgm:cxn modelId="{925F051C-42E3-4148-AADC-B42A709EE0BF}" type="presParOf" srcId="{E73E7A60-6E8D-491F-9E4D-B3C2D9E39BC8}" destId="{EDA2D425-3502-47AA-8A7F-0A80758EDA6F}" srcOrd="6" destOrd="0" presId="urn:microsoft.com/office/officeart/2005/8/layout/hProcess9"/>
    <dgm:cxn modelId="{EC9FAEBC-E155-47AE-81D4-78337370FAB9}" type="presParOf" srcId="{E73E7A60-6E8D-491F-9E4D-B3C2D9E39BC8}" destId="{E015112E-C5AF-452F-990C-F87417AA04D2}" srcOrd="7" destOrd="0" presId="urn:microsoft.com/office/officeart/2005/8/layout/hProcess9"/>
    <dgm:cxn modelId="{3CF747C4-C6E8-4838-A887-103DA263C364}" type="presParOf" srcId="{E73E7A60-6E8D-491F-9E4D-B3C2D9E39BC8}" destId="{147683CF-D0B6-4E85-97D1-29834337AEA1}" srcOrd="8"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D99D9EB-7D42-4533-8D72-444CEA8B479C}" type="doc">
      <dgm:prSet loTypeId="urn:microsoft.com/office/officeart/2005/8/layout/hProcess11" loCatId="process" qsTypeId="urn:microsoft.com/office/officeart/2005/8/quickstyle/simple1" qsCatId="simple" csTypeId="urn:microsoft.com/office/officeart/2005/8/colors/accent1_2" csCatId="accent1" phldr="1"/>
      <dgm:spPr/>
      <dgm:t>
        <a:bodyPr/>
        <a:lstStyle/>
        <a:p>
          <a:endParaRPr lang="en-US"/>
        </a:p>
      </dgm:t>
    </dgm:pt>
    <dgm:pt modelId="{C787F35B-6822-4113-982E-06B5F7E9EEA8}">
      <dgm:prSet phldrT="[Text]"/>
      <dgm:spPr/>
      <dgm:t>
        <a:bodyPr/>
        <a:lstStyle/>
        <a:p>
          <a:r>
            <a:rPr lang="en-US"/>
            <a:t>Office 2010</a:t>
          </a:r>
        </a:p>
      </dgm:t>
    </dgm:pt>
    <dgm:pt modelId="{B2CA868F-549B-43F0-A729-2ABE7E6F2C96}" type="parTrans" cxnId="{18AB9340-62ED-4A19-BA3D-A667E92CEBF9}">
      <dgm:prSet/>
      <dgm:spPr/>
      <dgm:t>
        <a:bodyPr/>
        <a:lstStyle/>
        <a:p>
          <a:endParaRPr lang="en-US"/>
        </a:p>
      </dgm:t>
    </dgm:pt>
    <dgm:pt modelId="{7C8FA5C4-D2C9-482F-A036-BCFE8238EA07}" type="sibTrans" cxnId="{18AB9340-62ED-4A19-BA3D-A667E92CEBF9}">
      <dgm:prSet/>
      <dgm:spPr/>
      <dgm:t>
        <a:bodyPr/>
        <a:lstStyle/>
        <a:p>
          <a:endParaRPr lang="en-US"/>
        </a:p>
      </dgm:t>
    </dgm:pt>
    <dgm:pt modelId="{707AA38C-25A8-4F9F-B3AB-B60EB9EB6D86}">
      <dgm:prSet phldrT="[Text]"/>
      <dgm:spPr/>
      <dgm:t>
        <a:bodyPr/>
        <a:lstStyle/>
        <a:p>
          <a:r>
            <a:rPr lang="en-US"/>
            <a:t>Office 2013</a:t>
          </a:r>
        </a:p>
      </dgm:t>
    </dgm:pt>
    <dgm:pt modelId="{A950BAFF-7EC1-47F7-81A0-57BAB8B2BA9C}" type="parTrans" cxnId="{BAB557E0-777F-470B-A0F1-EF2DB65A86C9}">
      <dgm:prSet/>
      <dgm:spPr/>
      <dgm:t>
        <a:bodyPr/>
        <a:lstStyle/>
        <a:p>
          <a:endParaRPr lang="en-US"/>
        </a:p>
      </dgm:t>
    </dgm:pt>
    <dgm:pt modelId="{CC934DC3-E79C-4D8B-B063-9DAD0ACB18DE}" type="sibTrans" cxnId="{BAB557E0-777F-470B-A0F1-EF2DB65A86C9}">
      <dgm:prSet/>
      <dgm:spPr/>
      <dgm:t>
        <a:bodyPr/>
        <a:lstStyle/>
        <a:p>
          <a:endParaRPr lang="en-US"/>
        </a:p>
      </dgm:t>
    </dgm:pt>
    <dgm:pt modelId="{DA91CF05-2009-45AD-B515-6CDAFAA3180D}">
      <dgm:prSet phldrT="[Text]"/>
      <dgm:spPr/>
      <dgm:t>
        <a:bodyPr/>
        <a:lstStyle/>
        <a:p>
          <a:r>
            <a:rPr lang="en-US"/>
            <a:t>OFFICE 2016</a:t>
          </a:r>
        </a:p>
      </dgm:t>
    </dgm:pt>
    <dgm:pt modelId="{CC2EE142-67EC-4E9A-BB22-07C13AEB83F3}" type="parTrans" cxnId="{708449E3-C18D-4F32-9060-72C974572E8C}">
      <dgm:prSet/>
      <dgm:spPr/>
      <dgm:t>
        <a:bodyPr/>
        <a:lstStyle/>
        <a:p>
          <a:endParaRPr lang="en-US"/>
        </a:p>
      </dgm:t>
    </dgm:pt>
    <dgm:pt modelId="{93A742D1-DE25-4818-A5B4-E9963F767414}" type="sibTrans" cxnId="{708449E3-C18D-4F32-9060-72C974572E8C}">
      <dgm:prSet/>
      <dgm:spPr/>
      <dgm:t>
        <a:bodyPr/>
        <a:lstStyle/>
        <a:p>
          <a:endParaRPr lang="en-US"/>
        </a:p>
      </dgm:t>
    </dgm:pt>
    <dgm:pt modelId="{40E125BB-9605-4E48-A86D-2F464A8C8443}" type="pres">
      <dgm:prSet presAssocID="{8D99D9EB-7D42-4533-8D72-444CEA8B479C}" presName="Name0" presStyleCnt="0">
        <dgm:presLayoutVars>
          <dgm:dir/>
          <dgm:resizeHandles val="exact"/>
        </dgm:presLayoutVars>
      </dgm:prSet>
      <dgm:spPr/>
    </dgm:pt>
    <dgm:pt modelId="{10E74AB9-40FE-4E49-89DA-142E64B18C7F}" type="pres">
      <dgm:prSet presAssocID="{8D99D9EB-7D42-4533-8D72-444CEA8B479C}" presName="arrow" presStyleLbl="bgShp" presStyleIdx="0" presStyleCnt="1"/>
      <dgm:spPr/>
    </dgm:pt>
    <dgm:pt modelId="{1D7F69AE-3107-415A-97D1-52E0C03A57C5}" type="pres">
      <dgm:prSet presAssocID="{8D99D9EB-7D42-4533-8D72-444CEA8B479C}" presName="points" presStyleCnt="0"/>
      <dgm:spPr/>
    </dgm:pt>
    <dgm:pt modelId="{8D6DA5CF-ED99-4B8D-81FA-C4E825D79A6F}" type="pres">
      <dgm:prSet presAssocID="{C787F35B-6822-4113-982E-06B5F7E9EEA8}" presName="compositeA" presStyleCnt="0"/>
      <dgm:spPr/>
    </dgm:pt>
    <dgm:pt modelId="{3F46D153-2C93-4E96-8AC1-9A6DA92F3389}" type="pres">
      <dgm:prSet presAssocID="{C787F35B-6822-4113-982E-06B5F7E9EEA8}" presName="textA" presStyleLbl="revTx" presStyleIdx="0" presStyleCnt="3">
        <dgm:presLayoutVars>
          <dgm:bulletEnabled val="1"/>
        </dgm:presLayoutVars>
      </dgm:prSet>
      <dgm:spPr/>
    </dgm:pt>
    <dgm:pt modelId="{55860ACB-4692-4148-AC1C-8D4368A953C8}" type="pres">
      <dgm:prSet presAssocID="{C787F35B-6822-4113-982E-06B5F7E9EEA8}" presName="circleA" presStyleLbl="node1" presStyleIdx="0" presStyleCnt="3"/>
      <dgm:spPr/>
    </dgm:pt>
    <dgm:pt modelId="{2BFE188B-AA68-4783-913B-95D707FFAE2F}" type="pres">
      <dgm:prSet presAssocID="{C787F35B-6822-4113-982E-06B5F7E9EEA8}" presName="spaceA" presStyleCnt="0"/>
      <dgm:spPr/>
    </dgm:pt>
    <dgm:pt modelId="{0DE97E3E-D679-4AE0-A299-859813F6A5D1}" type="pres">
      <dgm:prSet presAssocID="{7C8FA5C4-D2C9-482F-A036-BCFE8238EA07}" presName="space" presStyleCnt="0"/>
      <dgm:spPr/>
    </dgm:pt>
    <dgm:pt modelId="{4E52F885-7241-44C6-902F-DA1DB67D84D6}" type="pres">
      <dgm:prSet presAssocID="{707AA38C-25A8-4F9F-B3AB-B60EB9EB6D86}" presName="compositeB" presStyleCnt="0"/>
      <dgm:spPr/>
    </dgm:pt>
    <dgm:pt modelId="{22485EB6-8843-48FB-907A-ECD380F883AE}" type="pres">
      <dgm:prSet presAssocID="{707AA38C-25A8-4F9F-B3AB-B60EB9EB6D86}" presName="textB" presStyleLbl="revTx" presStyleIdx="1" presStyleCnt="3">
        <dgm:presLayoutVars>
          <dgm:bulletEnabled val="1"/>
        </dgm:presLayoutVars>
      </dgm:prSet>
      <dgm:spPr/>
    </dgm:pt>
    <dgm:pt modelId="{ED56F8D7-D359-443A-A317-5A569CEE6217}" type="pres">
      <dgm:prSet presAssocID="{707AA38C-25A8-4F9F-B3AB-B60EB9EB6D86}" presName="circleB" presStyleLbl="node1" presStyleIdx="1" presStyleCnt="3"/>
      <dgm:spPr/>
    </dgm:pt>
    <dgm:pt modelId="{B984294B-EB5B-47E4-A9CA-479B732FD35A}" type="pres">
      <dgm:prSet presAssocID="{707AA38C-25A8-4F9F-B3AB-B60EB9EB6D86}" presName="spaceB" presStyleCnt="0"/>
      <dgm:spPr/>
    </dgm:pt>
    <dgm:pt modelId="{D85BC78D-B8CE-474E-B84D-D8374C9BB875}" type="pres">
      <dgm:prSet presAssocID="{CC934DC3-E79C-4D8B-B063-9DAD0ACB18DE}" presName="space" presStyleCnt="0"/>
      <dgm:spPr/>
    </dgm:pt>
    <dgm:pt modelId="{5F7A75A7-3CF4-4B31-88F8-2BF44153A2C4}" type="pres">
      <dgm:prSet presAssocID="{DA91CF05-2009-45AD-B515-6CDAFAA3180D}" presName="compositeA" presStyleCnt="0"/>
      <dgm:spPr/>
    </dgm:pt>
    <dgm:pt modelId="{84F20890-D5D9-428D-8ECA-03CAFE869D39}" type="pres">
      <dgm:prSet presAssocID="{DA91CF05-2009-45AD-B515-6CDAFAA3180D}" presName="textA" presStyleLbl="revTx" presStyleIdx="2" presStyleCnt="3">
        <dgm:presLayoutVars>
          <dgm:bulletEnabled val="1"/>
        </dgm:presLayoutVars>
      </dgm:prSet>
      <dgm:spPr/>
    </dgm:pt>
    <dgm:pt modelId="{2C1598A5-C780-4B1E-BF1F-B69A7B02DA9C}" type="pres">
      <dgm:prSet presAssocID="{DA91CF05-2009-45AD-B515-6CDAFAA3180D}" presName="circleA" presStyleLbl="node1" presStyleIdx="2" presStyleCnt="3"/>
      <dgm:spPr/>
    </dgm:pt>
    <dgm:pt modelId="{4C1CCEFC-D9EC-4253-A07B-D3BF319BA18C}" type="pres">
      <dgm:prSet presAssocID="{DA91CF05-2009-45AD-B515-6CDAFAA3180D}" presName="spaceA" presStyleCnt="0"/>
      <dgm:spPr/>
    </dgm:pt>
  </dgm:ptLst>
  <dgm:cxnLst>
    <dgm:cxn modelId="{18AB9340-62ED-4A19-BA3D-A667E92CEBF9}" srcId="{8D99D9EB-7D42-4533-8D72-444CEA8B479C}" destId="{C787F35B-6822-4113-982E-06B5F7E9EEA8}" srcOrd="0" destOrd="0" parTransId="{B2CA868F-549B-43F0-A729-2ABE7E6F2C96}" sibTransId="{7C8FA5C4-D2C9-482F-A036-BCFE8238EA07}"/>
    <dgm:cxn modelId="{15AE2247-3BCB-4B96-94C7-6091E3098B0D}" type="presOf" srcId="{DA91CF05-2009-45AD-B515-6CDAFAA3180D}" destId="{84F20890-D5D9-428D-8ECA-03CAFE869D39}" srcOrd="0" destOrd="0" presId="urn:microsoft.com/office/officeart/2005/8/layout/hProcess11"/>
    <dgm:cxn modelId="{8A828286-1E21-4B82-8D4D-7018E553DD31}" type="presOf" srcId="{C787F35B-6822-4113-982E-06B5F7E9EEA8}" destId="{3F46D153-2C93-4E96-8AC1-9A6DA92F3389}" srcOrd="0" destOrd="0" presId="urn:microsoft.com/office/officeart/2005/8/layout/hProcess11"/>
    <dgm:cxn modelId="{BCF9F3C9-AE97-42C8-9641-20E51D2D794E}" type="presOf" srcId="{8D99D9EB-7D42-4533-8D72-444CEA8B479C}" destId="{40E125BB-9605-4E48-A86D-2F464A8C8443}" srcOrd="0" destOrd="0" presId="urn:microsoft.com/office/officeart/2005/8/layout/hProcess11"/>
    <dgm:cxn modelId="{0F40BDD5-E329-438B-B702-2E9EACB9350C}" type="presOf" srcId="{707AA38C-25A8-4F9F-B3AB-B60EB9EB6D86}" destId="{22485EB6-8843-48FB-907A-ECD380F883AE}" srcOrd="0" destOrd="0" presId="urn:microsoft.com/office/officeart/2005/8/layout/hProcess11"/>
    <dgm:cxn modelId="{BAB557E0-777F-470B-A0F1-EF2DB65A86C9}" srcId="{8D99D9EB-7D42-4533-8D72-444CEA8B479C}" destId="{707AA38C-25A8-4F9F-B3AB-B60EB9EB6D86}" srcOrd="1" destOrd="0" parTransId="{A950BAFF-7EC1-47F7-81A0-57BAB8B2BA9C}" sibTransId="{CC934DC3-E79C-4D8B-B063-9DAD0ACB18DE}"/>
    <dgm:cxn modelId="{708449E3-C18D-4F32-9060-72C974572E8C}" srcId="{8D99D9EB-7D42-4533-8D72-444CEA8B479C}" destId="{DA91CF05-2009-45AD-B515-6CDAFAA3180D}" srcOrd="2" destOrd="0" parTransId="{CC2EE142-67EC-4E9A-BB22-07C13AEB83F3}" sibTransId="{93A742D1-DE25-4818-A5B4-E9963F767414}"/>
    <dgm:cxn modelId="{90F57965-70DB-4D22-9435-A061A6AC066C}" type="presParOf" srcId="{40E125BB-9605-4E48-A86D-2F464A8C8443}" destId="{10E74AB9-40FE-4E49-89DA-142E64B18C7F}" srcOrd="0" destOrd="0" presId="urn:microsoft.com/office/officeart/2005/8/layout/hProcess11"/>
    <dgm:cxn modelId="{350208D7-5D4A-4BF2-869D-007333F33079}" type="presParOf" srcId="{40E125BB-9605-4E48-A86D-2F464A8C8443}" destId="{1D7F69AE-3107-415A-97D1-52E0C03A57C5}" srcOrd="1" destOrd="0" presId="urn:microsoft.com/office/officeart/2005/8/layout/hProcess11"/>
    <dgm:cxn modelId="{60DD4975-8D4F-4678-BDB7-0598993921C1}" type="presParOf" srcId="{1D7F69AE-3107-415A-97D1-52E0C03A57C5}" destId="{8D6DA5CF-ED99-4B8D-81FA-C4E825D79A6F}" srcOrd="0" destOrd="0" presId="urn:microsoft.com/office/officeart/2005/8/layout/hProcess11"/>
    <dgm:cxn modelId="{EC85FD0F-54E9-4E61-9299-E1BF58BC080B}" type="presParOf" srcId="{8D6DA5CF-ED99-4B8D-81FA-C4E825D79A6F}" destId="{3F46D153-2C93-4E96-8AC1-9A6DA92F3389}" srcOrd="0" destOrd="0" presId="urn:microsoft.com/office/officeart/2005/8/layout/hProcess11"/>
    <dgm:cxn modelId="{226A738B-F911-4516-B7FB-BD1C945412C6}" type="presParOf" srcId="{8D6DA5CF-ED99-4B8D-81FA-C4E825D79A6F}" destId="{55860ACB-4692-4148-AC1C-8D4368A953C8}" srcOrd="1" destOrd="0" presId="urn:microsoft.com/office/officeart/2005/8/layout/hProcess11"/>
    <dgm:cxn modelId="{A54CBD56-CFE5-43FD-BDDC-8CFAF6809FDF}" type="presParOf" srcId="{8D6DA5CF-ED99-4B8D-81FA-C4E825D79A6F}" destId="{2BFE188B-AA68-4783-913B-95D707FFAE2F}" srcOrd="2" destOrd="0" presId="urn:microsoft.com/office/officeart/2005/8/layout/hProcess11"/>
    <dgm:cxn modelId="{B10E032C-6C8C-4A23-8216-17E7A97077A8}" type="presParOf" srcId="{1D7F69AE-3107-415A-97D1-52E0C03A57C5}" destId="{0DE97E3E-D679-4AE0-A299-859813F6A5D1}" srcOrd="1" destOrd="0" presId="urn:microsoft.com/office/officeart/2005/8/layout/hProcess11"/>
    <dgm:cxn modelId="{66DC18E4-7A4F-4150-A015-E0FCEC425C2F}" type="presParOf" srcId="{1D7F69AE-3107-415A-97D1-52E0C03A57C5}" destId="{4E52F885-7241-44C6-902F-DA1DB67D84D6}" srcOrd="2" destOrd="0" presId="urn:microsoft.com/office/officeart/2005/8/layout/hProcess11"/>
    <dgm:cxn modelId="{3F9E68BE-EB11-436B-81A2-06DC7292721C}" type="presParOf" srcId="{4E52F885-7241-44C6-902F-DA1DB67D84D6}" destId="{22485EB6-8843-48FB-907A-ECD380F883AE}" srcOrd="0" destOrd="0" presId="urn:microsoft.com/office/officeart/2005/8/layout/hProcess11"/>
    <dgm:cxn modelId="{414CF8B8-C14B-4E61-A4D1-18BCD1769102}" type="presParOf" srcId="{4E52F885-7241-44C6-902F-DA1DB67D84D6}" destId="{ED56F8D7-D359-443A-A317-5A569CEE6217}" srcOrd="1" destOrd="0" presId="urn:microsoft.com/office/officeart/2005/8/layout/hProcess11"/>
    <dgm:cxn modelId="{9BA1DD4A-6ACD-40E3-8C3F-2FC6E715DB29}" type="presParOf" srcId="{4E52F885-7241-44C6-902F-DA1DB67D84D6}" destId="{B984294B-EB5B-47E4-A9CA-479B732FD35A}" srcOrd="2" destOrd="0" presId="urn:microsoft.com/office/officeart/2005/8/layout/hProcess11"/>
    <dgm:cxn modelId="{7648CAA9-8431-4F96-A123-D092D5BCCC3B}" type="presParOf" srcId="{1D7F69AE-3107-415A-97D1-52E0C03A57C5}" destId="{D85BC78D-B8CE-474E-B84D-D8374C9BB875}" srcOrd="3" destOrd="0" presId="urn:microsoft.com/office/officeart/2005/8/layout/hProcess11"/>
    <dgm:cxn modelId="{69108821-E417-4411-B4AF-2C1059A91CCD}" type="presParOf" srcId="{1D7F69AE-3107-415A-97D1-52E0C03A57C5}" destId="{5F7A75A7-3CF4-4B31-88F8-2BF44153A2C4}" srcOrd="4" destOrd="0" presId="urn:microsoft.com/office/officeart/2005/8/layout/hProcess11"/>
    <dgm:cxn modelId="{9D7A71D4-5C07-4974-B814-841B0F3B065C}" type="presParOf" srcId="{5F7A75A7-3CF4-4B31-88F8-2BF44153A2C4}" destId="{84F20890-D5D9-428D-8ECA-03CAFE869D39}" srcOrd="0" destOrd="0" presId="urn:microsoft.com/office/officeart/2005/8/layout/hProcess11"/>
    <dgm:cxn modelId="{60A84366-8824-4406-882F-47AF7DC0A334}" type="presParOf" srcId="{5F7A75A7-3CF4-4B31-88F8-2BF44153A2C4}" destId="{2C1598A5-C780-4B1E-BF1F-B69A7B02DA9C}" srcOrd="1" destOrd="0" presId="urn:microsoft.com/office/officeart/2005/8/layout/hProcess11"/>
    <dgm:cxn modelId="{22FFC74E-DB90-4260-A3E4-3499F840703E}" type="presParOf" srcId="{5F7A75A7-3CF4-4B31-88F8-2BF44153A2C4}" destId="{4C1CCEFC-D9EC-4253-A07B-D3BF319BA18C}" srcOrd="2" destOrd="0" presId="urn:microsoft.com/office/officeart/2005/8/layout/hProcess1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71F57E-D542-4163-95B1-92B1B114497F}">
      <dsp:nvSpPr>
        <dsp:cNvPr id="0" name=""/>
        <dsp:cNvSpPr/>
      </dsp:nvSpPr>
      <dsp:spPr>
        <a:xfrm rot="16200000">
          <a:off x="2099374" y="522779"/>
          <a:ext cx="378608" cy="2740521"/>
        </a:xfrm>
        <a:prstGeom prst="round2Same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1">
          <a:noAutofit/>
        </a:bodyPr>
        <a:lstStyle/>
        <a:p>
          <a:pPr marL="0" lvl="0" indent="0" algn="ctr" defTabSz="488950">
            <a:lnSpc>
              <a:spcPct val="90000"/>
            </a:lnSpc>
            <a:spcBef>
              <a:spcPct val="0"/>
            </a:spcBef>
            <a:spcAft>
              <a:spcPct val="35000"/>
            </a:spcAft>
            <a:buNone/>
          </a:pPr>
          <a:r>
            <a:rPr lang="en-US" sz="1100" kern="1200"/>
            <a:t>05/04/2020</a:t>
          </a:r>
          <a:endParaRPr lang="en-US" sz="1100" kern="1200" dirty="0"/>
        </a:p>
      </dsp:txBody>
      <dsp:txXfrm rot="5400000">
        <a:off x="936900" y="1722217"/>
        <a:ext cx="2722039" cy="341644"/>
      </dsp:txXfrm>
    </dsp:sp>
    <dsp:sp modelId="{C0317DA2-D763-4621-9680-990E0F78E293}">
      <dsp:nvSpPr>
        <dsp:cNvPr id="0" name=""/>
        <dsp:cNvSpPr/>
      </dsp:nvSpPr>
      <dsp:spPr>
        <a:xfrm>
          <a:off x="4911" y="0"/>
          <a:ext cx="4567535" cy="13251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83820" numCol="1" spcCol="1270" anchor="b" anchorCtr="1">
          <a:noAutofit/>
        </a:bodyPr>
        <a:lstStyle/>
        <a:p>
          <a:pPr marL="0" lvl="0" indent="0" algn="ctr" defTabSz="488950">
            <a:lnSpc>
              <a:spcPct val="90000"/>
            </a:lnSpc>
            <a:spcBef>
              <a:spcPct val="0"/>
            </a:spcBef>
            <a:spcAft>
              <a:spcPct val="35000"/>
            </a:spcAft>
            <a:buNone/>
          </a:pPr>
          <a:r>
            <a:rPr lang="en-US" sz="1100" kern="1200"/>
            <a:t>National Qualifiers</a:t>
          </a:r>
          <a:endParaRPr lang="en-US" sz="1100" kern="1200" dirty="0"/>
        </a:p>
      </dsp:txBody>
      <dsp:txXfrm>
        <a:off x="4911" y="0"/>
        <a:ext cx="4567535" cy="1325128"/>
      </dsp:txXfrm>
    </dsp:sp>
    <dsp:sp modelId="{6898D4C1-54F6-4DA4-9607-F444437C8E6E}">
      <dsp:nvSpPr>
        <dsp:cNvPr id="0" name=""/>
        <dsp:cNvSpPr/>
      </dsp:nvSpPr>
      <dsp:spPr>
        <a:xfrm>
          <a:off x="2288678" y="1400849"/>
          <a:ext cx="0" cy="302886"/>
        </a:xfrm>
        <a:prstGeom prst="line">
          <a:avLst/>
        </a:prstGeom>
        <a:noFill/>
        <a:ln w="12700" cap="flat" cmpd="sng" algn="ctr">
          <a:solidFill>
            <a:schemeClr val="accent1">
              <a:hueOff val="0"/>
              <a:satOff val="0"/>
              <a:lumOff val="0"/>
              <a:alphaOff val="0"/>
            </a:schemeClr>
          </a:solidFill>
          <a:prstDash val="dash"/>
        </a:ln>
        <a:effectLst/>
      </dsp:spPr>
      <dsp:style>
        <a:lnRef idx="1">
          <a:scrgbClr r="0" g="0" b="0"/>
        </a:lnRef>
        <a:fillRef idx="0">
          <a:scrgbClr r="0" g="0" b="0"/>
        </a:fillRef>
        <a:effectRef idx="0">
          <a:scrgbClr r="0" g="0" b="0"/>
        </a:effectRef>
        <a:fontRef idx="minor"/>
      </dsp:style>
    </dsp:sp>
    <dsp:sp modelId="{D73D486C-1D43-4208-9FD9-CC7C2550C1E8}">
      <dsp:nvSpPr>
        <dsp:cNvPr id="0" name=""/>
        <dsp:cNvSpPr/>
      </dsp:nvSpPr>
      <dsp:spPr>
        <a:xfrm>
          <a:off x="2250818" y="1325128"/>
          <a:ext cx="75721" cy="75721"/>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0D22B8F-54BF-4FAE-9F7C-B58FA74468D0}">
      <dsp:nvSpPr>
        <dsp:cNvPr id="0" name=""/>
        <dsp:cNvSpPr/>
      </dsp:nvSpPr>
      <dsp:spPr>
        <a:xfrm>
          <a:off x="3658939" y="1703735"/>
          <a:ext cx="2740521" cy="378608"/>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1">
          <a:noAutofit/>
        </a:bodyPr>
        <a:lstStyle/>
        <a:p>
          <a:pPr marL="0" lvl="0" indent="0" algn="ctr" defTabSz="488950">
            <a:lnSpc>
              <a:spcPct val="90000"/>
            </a:lnSpc>
            <a:spcBef>
              <a:spcPct val="0"/>
            </a:spcBef>
            <a:spcAft>
              <a:spcPct val="35000"/>
            </a:spcAft>
            <a:buNone/>
          </a:pPr>
          <a:r>
            <a:rPr lang="en-US" sz="1100" kern="1200"/>
            <a:t>19/04/2020</a:t>
          </a:r>
          <a:endParaRPr lang="en-US" sz="1100" kern="1200" dirty="0"/>
        </a:p>
      </dsp:txBody>
      <dsp:txXfrm>
        <a:off x="3658939" y="1703735"/>
        <a:ext cx="2740521" cy="378608"/>
      </dsp:txXfrm>
    </dsp:sp>
    <dsp:sp modelId="{E1F35975-00CA-4B74-AB7C-CD8812C99AEF}">
      <dsp:nvSpPr>
        <dsp:cNvPr id="0" name=""/>
        <dsp:cNvSpPr/>
      </dsp:nvSpPr>
      <dsp:spPr>
        <a:xfrm>
          <a:off x="2745432" y="2460952"/>
          <a:ext cx="4567535" cy="13251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83820" rIns="0" bIns="0" numCol="1" spcCol="1270" anchor="t" anchorCtr="1">
          <a:noAutofit/>
        </a:bodyPr>
        <a:lstStyle/>
        <a:p>
          <a:pPr marL="0" lvl="0" indent="0" algn="ctr" defTabSz="488950">
            <a:lnSpc>
              <a:spcPct val="90000"/>
            </a:lnSpc>
            <a:spcBef>
              <a:spcPct val="0"/>
            </a:spcBef>
            <a:spcAft>
              <a:spcPct val="35000"/>
            </a:spcAft>
            <a:buNone/>
          </a:pPr>
          <a:r>
            <a:rPr lang="en-US" sz="1100" kern="1200"/>
            <a:t>National Finals</a:t>
          </a:r>
          <a:endParaRPr lang="en-US" sz="1100" kern="1200" dirty="0"/>
        </a:p>
      </dsp:txBody>
      <dsp:txXfrm>
        <a:off x="2745432" y="2460952"/>
        <a:ext cx="4567535" cy="1325128"/>
      </dsp:txXfrm>
    </dsp:sp>
    <dsp:sp modelId="{152FB453-AA1C-4C6D-86AE-2A7A4BF73B8B}">
      <dsp:nvSpPr>
        <dsp:cNvPr id="0" name=""/>
        <dsp:cNvSpPr/>
      </dsp:nvSpPr>
      <dsp:spPr>
        <a:xfrm>
          <a:off x="5029199" y="2082343"/>
          <a:ext cx="0" cy="302886"/>
        </a:xfrm>
        <a:prstGeom prst="line">
          <a:avLst/>
        </a:prstGeom>
        <a:noFill/>
        <a:ln w="12700" cap="flat" cmpd="sng" algn="ctr">
          <a:solidFill>
            <a:schemeClr val="accent1">
              <a:hueOff val="0"/>
              <a:satOff val="0"/>
              <a:lumOff val="0"/>
              <a:alphaOff val="0"/>
            </a:schemeClr>
          </a:solidFill>
          <a:prstDash val="dash"/>
        </a:ln>
        <a:effectLst/>
      </dsp:spPr>
      <dsp:style>
        <a:lnRef idx="1">
          <a:scrgbClr r="0" g="0" b="0"/>
        </a:lnRef>
        <a:fillRef idx="0">
          <a:scrgbClr r="0" g="0" b="0"/>
        </a:fillRef>
        <a:effectRef idx="0">
          <a:scrgbClr r="0" g="0" b="0"/>
        </a:effectRef>
        <a:fontRef idx="minor"/>
      </dsp:style>
    </dsp:sp>
    <dsp:sp modelId="{BC9CEA29-8429-48CF-B30A-81626D4345E2}">
      <dsp:nvSpPr>
        <dsp:cNvPr id="0" name=""/>
        <dsp:cNvSpPr/>
      </dsp:nvSpPr>
      <dsp:spPr>
        <a:xfrm>
          <a:off x="4991339" y="2385230"/>
          <a:ext cx="75721" cy="75721"/>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0073129-181E-4CDA-8814-F1E5000C8C53}">
      <dsp:nvSpPr>
        <dsp:cNvPr id="0" name=""/>
        <dsp:cNvSpPr/>
      </dsp:nvSpPr>
      <dsp:spPr>
        <a:xfrm rot="5400000">
          <a:off x="7580417" y="522779"/>
          <a:ext cx="378608" cy="2740521"/>
        </a:xfrm>
        <a:prstGeom prst="round2Same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1">
          <a:noAutofit/>
        </a:bodyPr>
        <a:lstStyle/>
        <a:p>
          <a:pPr marL="0" lvl="0" indent="0" algn="ctr" defTabSz="488950">
            <a:lnSpc>
              <a:spcPct val="90000"/>
            </a:lnSpc>
            <a:spcBef>
              <a:spcPct val="0"/>
            </a:spcBef>
            <a:spcAft>
              <a:spcPct val="35000"/>
            </a:spcAft>
            <a:buNone/>
          </a:pPr>
          <a:r>
            <a:rPr lang="en-US" sz="1100" kern="1200"/>
            <a:t>02-05/08/2020</a:t>
          </a:r>
          <a:endParaRPr lang="en-US" sz="1100" kern="1200" dirty="0"/>
        </a:p>
      </dsp:txBody>
      <dsp:txXfrm rot="-5400000">
        <a:off x="6399461" y="1722217"/>
        <a:ext cx="2722039" cy="341644"/>
      </dsp:txXfrm>
    </dsp:sp>
    <dsp:sp modelId="{5A20FA73-3A21-4484-9105-C650E9C6EB1C}">
      <dsp:nvSpPr>
        <dsp:cNvPr id="0" name=""/>
        <dsp:cNvSpPr/>
      </dsp:nvSpPr>
      <dsp:spPr>
        <a:xfrm>
          <a:off x="5485953" y="0"/>
          <a:ext cx="4567535" cy="13251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83820" numCol="1" spcCol="1270" anchor="b" anchorCtr="1">
          <a:noAutofit/>
        </a:bodyPr>
        <a:lstStyle/>
        <a:p>
          <a:pPr marL="0" lvl="0" indent="0" algn="ctr" defTabSz="488950">
            <a:lnSpc>
              <a:spcPct val="90000"/>
            </a:lnSpc>
            <a:spcBef>
              <a:spcPct val="0"/>
            </a:spcBef>
            <a:spcAft>
              <a:spcPct val="35000"/>
            </a:spcAft>
            <a:buNone/>
          </a:pPr>
          <a:r>
            <a:rPr lang="en-US" sz="1100" kern="1200"/>
            <a:t>World Finals</a:t>
          </a:r>
          <a:endParaRPr lang="en-US" sz="1100" kern="1200" dirty="0"/>
        </a:p>
      </dsp:txBody>
      <dsp:txXfrm>
        <a:off x="5485953" y="0"/>
        <a:ext cx="4567535" cy="1325128"/>
      </dsp:txXfrm>
    </dsp:sp>
    <dsp:sp modelId="{26F3F9B3-7461-4A61-97B5-AF1F062A6A31}">
      <dsp:nvSpPr>
        <dsp:cNvPr id="0" name=""/>
        <dsp:cNvSpPr/>
      </dsp:nvSpPr>
      <dsp:spPr>
        <a:xfrm>
          <a:off x="7769721" y="1400849"/>
          <a:ext cx="0" cy="302886"/>
        </a:xfrm>
        <a:prstGeom prst="line">
          <a:avLst/>
        </a:prstGeom>
        <a:noFill/>
        <a:ln w="12700" cap="flat" cmpd="sng" algn="ctr">
          <a:solidFill>
            <a:schemeClr val="accent1">
              <a:hueOff val="0"/>
              <a:satOff val="0"/>
              <a:lumOff val="0"/>
              <a:alphaOff val="0"/>
            </a:schemeClr>
          </a:solidFill>
          <a:prstDash val="dash"/>
        </a:ln>
        <a:effectLst/>
      </dsp:spPr>
      <dsp:style>
        <a:lnRef idx="1">
          <a:scrgbClr r="0" g="0" b="0"/>
        </a:lnRef>
        <a:fillRef idx="0">
          <a:scrgbClr r="0" g="0" b="0"/>
        </a:fillRef>
        <a:effectRef idx="0">
          <a:scrgbClr r="0" g="0" b="0"/>
        </a:effectRef>
        <a:fontRef idx="minor"/>
      </dsp:style>
    </dsp:sp>
    <dsp:sp modelId="{6AD3676B-B35C-4F1B-B891-E6A623B39C7E}">
      <dsp:nvSpPr>
        <dsp:cNvPr id="0" name=""/>
        <dsp:cNvSpPr/>
      </dsp:nvSpPr>
      <dsp:spPr>
        <a:xfrm>
          <a:off x="7731860" y="1325128"/>
          <a:ext cx="75721" cy="75721"/>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B94396-426D-40F1-AAA2-BB76CE90FAFE}">
      <dsp:nvSpPr>
        <dsp:cNvPr id="0" name=""/>
        <dsp:cNvSpPr/>
      </dsp:nvSpPr>
      <dsp:spPr>
        <a:xfrm>
          <a:off x="754379" y="0"/>
          <a:ext cx="8549640" cy="3932237"/>
        </a:xfrm>
        <a:prstGeom prst="rightArrow">
          <a:avLst/>
        </a:prstGeom>
        <a:solidFill>
          <a:schemeClr val="accent2">
            <a:tint val="40000"/>
            <a:hueOff val="0"/>
            <a:satOff val="0"/>
            <a:lumOff val="0"/>
            <a:alphaOff val="0"/>
          </a:schemeClr>
        </a:solidFill>
        <a:ln>
          <a:noFill/>
        </a:ln>
        <a:effectLst/>
        <a:sp3d z="-227350" prstMaterial="matte"/>
      </dsp:spPr>
      <dsp:style>
        <a:lnRef idx="0">
          <a:scrgbClr r="0" g="0" b="0"/>
        </a:lnRef>
        <a:fillRef idx="1">
          <a:scrgbClr r="0" g="0" b="0"/>
        </a:fillRef>
        <a:effectRef idx="0">
          <a:scrgbClr r="0" g="0" b="0"/>
        </a:effectRef>
        <a:fontRef idx="minor"/>
      </dsp:style>
    </dsp:sp>
    <dsp:sp modelId="{335FB8D6-4D74-431E-B27E-B0A092B9D35D}">
      <dsp:nvSpPr>
        <dsp:cNvPr id="0" name=""/>
        <dsp:cNvSpPr/>
      </dsp:nvSpPr>
      <dsp:spPr>
        <a:xfrm>
          <a:off x="2946" y="1179671"/>
          <a:ext cx="1773971" cy="1572894"/>
        </a:xfrm>
        <a:prstGeom prst="roundRect">
          <a:avLst/>
        </a:prstGeom>
        <a:solidFill>
          <a:schemeClr val="accent2">
            <a:hueOff val="0"/>
            <a:satOff val="0"/>
            <a:lumOff val="0"/>
            <a:alphaOff val="0"/>
          </a:schemeClr>
        </a:solidFill>
        <a:ln>
          <a:noFill/>
        </a:ln>
        <a:effectLst>
          <a:outerShdw blurRad="38100" dist="12700" dir="5400000" algn="ctr" rotWithShape="0">
            <a:srgbClr val="000000">
              <a:alpha val="63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91440" tIns="91440" rIns="91440" bIns="91440" numCol="1" spcCol="1270" anchor="t" anchorCtr="0">
          <a:noAutofit/>
          <a:sp3d extrusionH="28000" prstMaterial="matte"/>
        </a:bodyPr>
        <a:lstStyle/>
        <a:p>
          <a:pPr marL="0" lvl="0" indent="0" algn="l" defTabSz="1066800">
            <a:lnSpc>
              <a:spcPct val="90000"/>
            </a:lnSpc>
            <a:spcBef>
              <a:spcPct val="0"/>
            </a:spcBef>
            <a:spcAft>
              <a:spcPct val="35000"/>
            </a:spcAft>
            <a:buNone/>
          </a:pPr>
          <a:r>
            <a:rPr lang="en-US" sz="2400" b="1" kern="1200"/>
            <a:t>01 Prospect Award</a:t>
          </a:r>
          <a:endParaRPr lang="en-US" sz="2400" b="1" kern="1200" dirty="0"/>
        </a:p>
        <a:p>
          <a:pPr marL="171450" lvl="1" indent="-171450" algn="l" defTabSz="711200">
            <a:lnSpc>
              <a:spcPct val="90000"/>
            </a:lnSpc>
            <a:spcBef>
              <a:spcPct val="0"/>
            </a:spcBef>
            <a:spcAft>
              <a:spcPct val="15000"/>
            </a:spcAft>
            <a:buNone/>
          </a:pPr>
          <a:r>
            <a:rPr lang="en-US" sz="1600" kern="1200"/>
            <a:t>1.000.000 VNĐ</a:t>
          </a:r>
          <a:endParaRPr lang="en-US" sz="1600" kern="1200" dirty="0"/>
        </a:p>
      </dsp:txBody>
      <dsp:txXfrm>
        <a:off x="79728" y="1256453"/>
        <a:ext cx="1620407" cy="1419330"/>
      </dsp:txXfrm>
    </dsp:sp>
    <dsp:sp modelId="{0C250861-F0A6-49D4-8995-274A1A66A766}">
      <dsp:nvSpPr>
        <dsp:cNvPr id="0" name=""/>
        <dsp:cNvSpPr/>
      </dsp:nvSpPr>
      <dsp:spPr>
        <a:xfrm>
          <a:off x="2072580" y="1179671"/>
          <a:ext cx="1773971" cy="1572894"/>
        </a:xfrm>
        <a:prstGeom prst="roundRect">
          <a:avLst/>
        </a:prstGeom>
        <a:solidFill>
          <a:schemeClr val="accent2">
            <a:hueOff val="0"/>
            <a:satOff val="0"/>
            <a:lumOff val="0"/>
            <a:alphaOff val="0"/>
          </a:schemeClr>
        </a:solidFill>
        <a:ln>
          <a:noFill/>
        </a:ln>
        <a:effectLst>
          <a:outerShdw blurRad="38100" dist="12700" dir="5400000" algn="ctr" rotWithShape="0">
            <a:srgbClr val="000000">
              <a:alpha val="63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91440" tIns="91440" rIns="91440" bIns="91440" numCol="1" spcCol="1270" anchor="t" anchorCtr="0">
          <a:noAutofit/>
          <a:sp3d extrusionH="28000" prstMaterial="matte"/>
        </a:bodyPr>
        <a:lstStyle/>
        <a:p>
          <a:pPr marL="0" lvl="0" indent="0" algn="l" defTabSz="1066800">
            <a:lnSpc>
              <a:spcPct val="90000"/>
            </a:lnSpc>
            <a:spcBef>
              <a:spcPct val="0"/>
            </a:spcBef>
            <a:spcAft>
              <a:spcPct val="35000"/>
            </a:spcAft>
            <a:buNone/>
          </a:pPr>
          <a:r>
            <a:rPr lang="en-US" sz="2400" b="1" kern="1200"/>
            <a:t>15 Consolation Prizes</a:t>
          </a:r>
          <a:endParaRPr lang="en-US" sz="2400" b="1" kern="1200" dirty="0"/>
        </a:p>
        <a:p>
          <a:pPr marL="171450" lvl="1" indent="-171450" algn="l" defTabSz="711200">
            <a:lnSpc>
              <a:spcPct val="90000"/>
            </a:lnSpc>
            <a:spcBef>
              <a:spcPct val="0"/>
            </a:spcBef>
            <a:spcAft>
              <a:spcPct val="15000"/>
            </a:spcAft>
            <a:buNone/>
          </a:pPr>
          <a:r>
            <a:rPr lang="en-US" sz="1600" kern="1200" dirty="0"/>
            <a:t>2.000.000 VNĐ</a:t>
          </a:r>
        </a:p>
      </dsp:txBody>
      <dsp:txXfrm>
        <a:off x="2149362" y="1256453"/>
        <a:ext cx="1620407" cy="1419330"/>
      </dsp:txXfrm>
    </dsp:sp>
    <dsp:sp modelId="{A848A35D-F58C-40F0-AE6A-866E7C65B14B}">
      <dsp:nvSpPr>
        <dsp:cNvPr id="0" name=""/>
        <dsp:cNvSpPr/>
      </dsp:nvSpPr>
      <dsp:spPr>
        <a:xfrm>
          <a:off x="4142214" y="1179671"/>
          <a:ext cx="1773971" cy="1572894"/>
        </a:xfrm>
        <a:prstGeom prst="roundRect">
          <a:avLst/>
        </a:prstGeom>
        <a:solidFill>
          <a:schemeClr val="accent2">
            <a:hueOff val="0"/>
            <a:satOff val="0"/>
            <a:lumOff val="0"/>
            <a:alphaOff val="0"/>
          </a:schemeClr>
        </a:solidFill>
        <a:ln>
          <a:noFill/>
        </a:ln>
        <a:effectLst>
          <a:outerShdw blurRad="38100" dist="12700" dir="5400000" algn="ctr" rotWithShape="0">
            <a:srgbClr val="000000">
              <a:alpha val="63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91440" tIns="91440" rIns="91440" bIns="91440" numCol="1" spcCol="1270" anchor="t" anchorCtr="0">
          <a:noAutofit/>
          <a:sp3d extrusionH="28000" prstMaterial="matte"/>
        </a:bodyPr>
        <a:lstStyle/>
        <a:p>
          <a:pPr marL="0" lvl="0" indent="0" algn="l" defTabSz="1066800">
            <a:lnSpc>
              <a:spcPct val="90000"/>
            </a:lnSpc>
            <a:spcBef>
              <a:spcPct val="0"/>
            </a:spcBef>
            <a:spcAft>
              <a:spcPct val="35000"/>
            </a:spcAft>
            <a:buNone/>
          </a:pPr>
          <a:r>
            <a:rPr lang="en-US" sz="2400" b="1" kern="1200"/>
            <a:t>06 3</a:t>
          </a:r>
          <a:r>
            <a:rPr lang="en-US" sz="2400" b="1" kern="1200" baseline="30000"/>
            <a:t>rd</a:t>
          </a:r>
          <a:r>
            <a:rPr lang="en-US" sz="2400" b="1" kern="1200"/>
            <a:t> Prizes</a:t>
          </a:r>
          <a:endParaRPr lang="en-US" sz="2400" b="1" kern="1200" dirty="0"/>
        </a:p>
        <a:p>
          <a:pPr marL="171450" lvl="1" indent="-171450" algn="l" defTabSz="711200">
            <a:lnSpc>
              <a:spcPct val="90000"/>
            </a:lnSpc>
            <a:spcBef>
              <a:spcPct val="0"/>
            </a:spcBef>
            <a:spcAft>
              <a:spcPct val="15000"/>
            </a:spcAft>
            <a:buNone/>
          </a:pPr>
          <a:r>
            <a:rPr lang="en-US" sz="1600" kern="1200" dirty="0"/>
            <a:t>3.000.000 VNĐ</a:t>
          </a:r>
        </a:p>
      </dsp:txBody>
      <dsp:txXfrm>
        <a:off x="4218996" y="1256453"/>
        <a:ext cx="1620407" cy="1419330"/>
      </dsp:txXfrm>
    </dsp:sp>
    <dsp:sp modelId="{EDA2D425-3502-47AA-8A7F-0A80758EDA6F}">
      <dsp:nvSpPr>
        <dsp:cNvPr id="0" name=""/>
        <dsp:cNvSpPr/>
      </dsp:nvSpPr>
      <dsp:spPr>
        <a:xfrm>
          <a:off x="6211847" y="1179671"/>
          <a:ext cx="1773971" cy="1572894"/>
        </a:xfrm>
        <a:prstGeom prst="roundRect">
          <a:avLst/>
        </a:prstGeom>
        <a:solidFill>
          <a:schemeClr val="accent2">
            <a:hueOff val="0"/>
            <a:satOff val="0"/>
            <a:lumOff val="0"/>
            <a:alphaOff val="0"/>
          </a:schemeClr>
        </a:solidFill>
        <a:ln>
          <a:noFill/>
        </a:ln>
        <a:effectLst>
          <a:outerShdw blurRad="38100" dist="12700" dir="5400000" algn="ctr" rotWithShape="0">
            <a:srgbClr val="000000">
              <a:alpha val="63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91440" tIns="91440" rIns="91440" bIns="91440" numCol="1" spcCol="1270" anchor="t" anchorCtr="0">
          <a:noAutofit/>
          <a:sp3d extrusionH="28000" prstMaterial="matte"/>
        </a:bodyPr>
        <a:lstStyle/>
        <a:p>
          <a:pPr marL="0" lvl="0" indent="0" algn="l" defTabSz="1066800">
            <a:lnSpc>
              <a:spcPct val="90000"/>
            </a:lnSpc>
            <a:spcBef>
              <a:spcPct val="0"/>
            </a:spcBef>
            <a:spcAft>
              <a:spcPct val="35000"/>
            </a:spcAft>
            <a:buNone/>
          </a:pPr>
          <a:r>
            <a:rPr lang="en-US" sz="2400" b="1" kern="1200"/>
            <a:t>03 2</a:t>
          </a:r>
          <a:r>
            <a:rPr lang="en-US" sz="2400" b="1" kern="1200" baseline="30000"/>
            <a:t>nd</a:t>
          </a:r>
          <a:r>
            <a:rPr lang="en-US" sz="2400" b="1" kern="1200"/>
            <a:t> Prizes</a:t>
          </a:r>
          <a:endParaRPr lang="en-US" sz="2400" b="1" kern="1200" dirty="0"/>
        </a:p>
        <a:p>
          <a:pPr marL="171450" lvl="1" indent="-171450" algn="l" defTabSz="711200">
            <a:lnSpc>
              <a:spcPct val="90000"/>
            </a:lnSpc>
            <a:spcBef>
              <a:spcPct val="0"/>
            </a:spcBef>
            <a:spcAft>
              <a:spcPct val="15000"/>
            </a:spcAft>
            <a:buNone/>
          </a:pPr>
          <a:r>
            <a:rPr lang="en-US" sz="1600" kern="1200" dirty="0"/>
            <a:t>6.000.000 VNĐ</a:t>
          </a:r>
        </a:p>
      </dsp:txBody>
      <dsp:txXfrm>
        <a:off x="6288629" y="1256453"/>
        <a:ext cx="1620407" cy="1419330"/>
      </dsp:txXfrm>
    </dsp:sp>
    <dsp:sp modelId="{147683CF-D0B6-4E85-97D1-29834337AEA1}">
      <dsp:nvSpPr>
        <dsp:cNvPr id="0" name=""/>
        <dsp:cNvSpPr/>
      </dsp:nvSpPr>
      <dsp:spPr>
        <a:xfrm>
          <a:off x="8281481" y="1179671"/>
          <a:ext cx="1773971" cy="1572894"/>
        </a:xfrm>
        <a:prstGeom prst="roundRect">
          <a:avLst/>
        </a:prstGeom>
        <a:solidFill>
          <a:schemeClr val="accent2">
            <a:hueOff val="0"/>
            <a:satOff val="0"/>
            <a:lumOff val="0"/>
            <a:alphaOff val="0"/>
          </a:schemeClr>
        </a:solidFill>
        <a:ln>
          <a:noFill/>
        </a:ln>
        <a:effectLst>
          <a:outerShdw blurRad="38100" dist="12700" dir="5400000" algn="ctr" rotWithShape="0">
            <a:srgbClr val="000000">
              <a:alpha val="63000"/>
            </a:srgbClr>
          </a:outerShd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91440" tIns="91440" rIns="91440" bIns="91440" numCol="1" spcCol="1270" anchor="t" anchorCtr="0">
          <a:noAutofit/>
          <a:sp3d extrusionH="28000" prstMaterial="matte"/>
        </a:bodyPr>
        <a:lstStyle/>
        <a:p>
          <a:pPr marL="0" lvl="0" indent="0" algn="l" defTabSz="1066800">
            <a:lnSpc>
              <a:spcPct val="90000"/>
            </a:lnSpc>
            <a:spcBef>
              <a:spcPct val="0"/>
            </a:spcBef>
            <a:spcAft>
              <a:spcPct val="35000"/>
            </a:spcAft>
            <a:buNone/>
          </a:pPr>
          <a:r>
            <a:rPr lang="en-US" sz="2400" b="1" kern="1200"/>
            <a:t>01 1</a:t>
          </a:r>
          <a:r>
            <a:rPr lang="en-US" sz="2400" b="1" kern="1200" baseline="30000"/>
            <a:t>st</a:t>
          </a:r>
          <a:r>
            <a:rPr lang="en-US" sz="2400" b="1" kern="1200"/>
            <a:t> Prize</a:t>
          </a:r>
          <a:endParaRPr lang="en-US" sz="2400" b="1" kern="1200" dirty="0"/>
        </a:p>
        <a:p>
          <a:pPr marL="171450" lvl="1" indent="-171450" algn="l" defTabSz="711200">
            <a:lnSpc>
              <a:spcPct val="90000"/>
            </a:lnSpc>
            <a:spcBef>
              <a:spcPct val="0"/>
            </a:spcBef>
            <a:spcAft>
              <a:spcPct val="15000"/>
            </a:spcAft>
            <a:buNone/>
          </a:pPr>
          <a:r>
            <a:rPr lang="en-US" sz="1600" kern="1200" dirty="0"/>
            <a:t>80.000.000 VNĐ</a:t>
          </a:r>
        </a:p>
      </dsp:txBody>
      <dsp:txXfrm>
        <a:off x="8358263" y="1256453"/>
        <a:ext cx="1620407" cy="141933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E74AB9-40FE-4E49-89DA-142E64B18C7F}">
      <dsp:nvSpPr>
        <dsp:cNvPr id="0" name=""/>
        <dsp:cNvSpPr/>
      </dsp:nvSpPr>
      <dsp:spPr>
        <a:xfrm>
          <a:off x="0" y="387337"/>
          <a:ext cx="9914732" cy="516450"/>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F46D153-2C93-4E96-8AC1-9A6DA92F3389}">
      <dsp:nvSpPr>
        <dsp:cNvPr id="0" name=""/>
        <dsp:cNvSpPr/>
      </dsp:nvSpPr>
      <dsp:spPr>
        <a:xfrm>
          <a:off x="4357" y="0"/>
          <a:ext cx="2875659" cy="5164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marL="0" lvl="0" indent="0" algn="ctr" defTabSz="800100">
            <a:lnSpc>
              <a:spcPct val="90000"/>
            </a:lnSpc>
            <a:spcBef>
              <a:spcPct val="0"/>
            </a:spcBef>
            <a:spcAft>
              <a:spcPct val="35000"/>
            </a:spcAft>
            <a:buNone/>
          </a:pPr>
          <a:r>
            <a:rPr lang="en-US" sz="1800" kern="1200"/>
            <a:t>Office 2010</a:t>
          </a:r>
        </a:p>
      </dsp:txBody>
      <dsp:txXfrm>
        <a:off x="4357" y="0"/>
        <a:ext cx="2875659" cy="516450"/>
      </dsp:txXfrm>
    </dsp:sp>
    <dsp:sp modelId="{55860ACB-4692-4148-AC1C-8D4368A953C8}">
      <dsp:nvSpPr>
        <dsp:cNvPr id="0" name=""/>
        <dsp:cNvSpPr/>
      </dsp:nvSpPr>
      <dsp:spPr>
        <a:xfrm>
          <a:off x="1377630" y="581006"/>
          <a:ext cx="129112" cy="12911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2485EB6-8843-48FB-907A-ECD380F883AE}">
      <dsp:nvSpPr>
        <dsp:cNvPr id="0" name=""/>
        <dsp:cNvSpPr/>
      </dsp:nvSpPr>
      <dsp:spPr>
        <a:xfrm>
          <a:off x="3023799" y="774675"/>
          <a:ext cx="2875659" cy="5164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t" anchorCtr="0">
          <a:noAutofit/>
        </a:bodyPr>
        <a:lstStyle/>
        <a:p>
          <a:pPr marL="0" lvl="0" indent="0" algn="ctr" defTabSz="800100">
            <a:lnSpc>
              <a:spcPct val="90000"/>
            </a:lnSpc>
            <a:spcBef>
              <a:spcPct val="0"/>
            </a:spcBef>
            <a:spcAft>
              <a:spcPct val="35000"/>
            </a:spcAft>
            <a:buNone/>
          </a:pPr>
          <a:r>
            <a:rPr lang="en-US" sz="1800" kern="1200"/>
            <a:t>Office 2013</a:t>
          </a:r>
        </a:p>
      </dsp:txBody>
      <dsp:txXfrm>
        <a:off x="3023799" y="774675"/>
        <a:ext cx="2875659" cy="516450"/>
      </dsp:txXfrm>
    </dsp:sp>
    <dsp:sp modelId="{ED56F8D7-D359-443A-A317-5A569CEE6217}">
      <dsp:nvSpPr>
        <dsp:cNvPr id="0" name=""/>
        <dsp:cNvSpPr/>
      </dsp:nvSpPr>
      <dsp:spPr>
        <a:xfrm>
          <a:off x="4397073" y="581006"/>
          <a:ext cx="129112" cy="12911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4F20890-D5D9-428D-8ECA-03CAFE869D39}">
      <dsp:nvSpPr>
        <dsp:cNvPr id="0" name=""/>
        <dsp:cNvSpPr/>
      </dsp:nvSpPr>
      <dsp:spPr>
        <a:xfrm>
          <a:off x="6043242" y="0"/>
          <a:ext cx="2875659" cy="5164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128016" numCol="1" spcCol="1270" anchor="b" anchorCtr="0">
          <a:noAutofit/>
        </a:bodyPr>
        <a:lstStyle/>
        <a:p>
          <a:pPr marL="0" lvl="0" indent="0" algn="ctr" defTabSz="800100">
            <a:lnSpc>
              <a:spcPct val="90000"/>
            </a:lnSpc>
            <a:spcBef>
              <a:spcPct val="0"/>
            </a:spcBef>
            <a:spcAft>
              <a:spcPct val="35000"/>
            </a:spcAft>
            <a:buNone/>
          </a:pPr>
          <a:r>
            <a:rPr lang="en-US" sz="1800" kern="1200"/>
            <a:t>OFFICE 2016</a:t>
          </a:r>
        </a:p>
      </dsp:txBody>
      <dsp:txXfrm>
        <a:off x="6043242" y="0"/>
        <a:ext cx="2875659" cy="516450"/>
      </dsp:txXfrm>
    </dsp:sp>
    <dsp:sp modelId="{2C1598A5-C780-4B1E-BF1F-B69A7B02DA9C}">
      <dsp:nvSpPr>
        <dsp:cNvPr id="0" name=""/>
        <dsp:cNvSpPr/>
      </dsp:nvSpPr>
      <dsp:spPr>
        <a:xfrm>
          <a:off x="7416515" y="581006"/>
          <a:ext cx="129112" cy="129112"/>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16/7/layout/RoundedRectangleTimeline">
  <dgm:title val="Rounded Rectangle Timeline"/>
  <dgm:desc val="Use to show a list of events in chronological order. An invisible box contains the description while the date is shown in rectangles, except for the first and last node where the corners of the rectangle are rounded. It can display large amount of text and long descriptive date format."/>
  <dgm:catLst>
    <dgm:cat type="timeline" pri="500"/>
    <dgm:cat type="process" pri="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animLvl val="lvl"/>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constrLst>
      <dgm:constr type="primFontSz" for="des" forName="parent" val="18"/>
      <dgm:constr type="primFontSz" for="des" forName="Childtext" val="18"/>
      <dgm:constr type="primFontSz" for="des" forName="Childtext" refType="primFontSz" refFor="des" refForName="parent" op="lte"/>
      <dgm:constr type="w" for="ch" forName="composite" refType="w"/>
      <dgm:constr type="h" for="ch" forName="composite" refType="h"/>
      <dgm:constr type="w" for="ch" forName="spaceBetweenRectangles" refType="w" refFor="ch" refForName="composite" fact="-0.4"/>
      <dgm:constr type="w" for="ch" ptType="sibTrans" op="equ"/>
      <dgm:constr type="primFontSz" for="des" forName="parent" op="equ"/>
      <dgm:constr type="primFontSz" for="des" forName="Childtext" op="equ"/>
      <dgm:constr type="primFontSz" for="des" forName="parent1" val="18"/>
      <dgm:constr type="primFontSz" for="des" forName="Childtext1" val="18"/>
      <dgm:constr type="primFontSz" for="des" forName="Childtext1" refType="primFontSz" refFor="des" refForName="parent1" op="lte"/>
      <dgm:constr type="w" for="ch" forName="composite1" refType="w"/>
      <dgm:constr type="h" for="ch" forName="composite1" refType="h"/>
      <dgm:constr type="w" for="ch" forName="spaceBetweenRectangles1" refType="w" refFor="ch" refForName="composite1" fact="-0.4"/>
      <dgm:constr type="primFontSz" for="des" forName="parent1" op="equ"/>
      <dgm:constr type="primFontSz" for="des" forName="Childtext1" op="equ"/>
    </dgm:constrLst>
    <dgm:choose name="layoutByNodeCnt">
      <dgm:if name="twoOrLessNodes" axis="ch" ptType="node" func="cnt" op="lte" val="2">
        <dgm:forEach name="nodesForEach" axis="ch" ptType="node">
          <dgm:layoutNode name="composite">
            <dgm:alg type="composite"/>
            <dgm:shape xmlns:r="http://schemas.openxmlformats.org/officeDocument/2006/relationships" r:blip="">
              <dgm:adjLst/>
            </dgm:shape>
            <dgm:choose name="casesForFirstAndLastNode1">
              <dgm:if name="startNode1" axis="self" ptType="node" func="pos" op="equ" val="1">
                <dgm:choose name="removeLineWhenOnlyOneNode1">
                  <dgm:if name="ifOnlyOneNode1" axis="followSib" ptType="node" func="cnt" op="equ" val="0">
                    <dgm:constrLst>
                      <dgm:constr type="w" for="ch" forName="parent" refType="w" fact="0.95"/>
                      <dgm:constr type="l" for="ch" forName="parent" refType="w" fact="0.025"/>
                      <dgm:constr type="t" for="ch" forName="parent" refType="h" fact="0.45"/>
                      <dgm:constr type="h" for="ch" forName="parent" refType="h" fact="0.1"/>
                      <dgm:constr type="l" for="ch" forName="Childtext" refType="w" fact="0.025"/>
                      <dgm:constr type="w" for="ch" forName="Childtext" refType="w" fact="0.95"/>
                      <dgm:constr type="h" for="ch" forName="Childtext" refType="h" fact="0.35"/>
                      <dgm:constr type="w" for="ch" forName="ConnectLine"/>
                      <dgm:constr type="h" for="ch" forName="ConnectLine" refType="h" fact="0.08"/>
                      <dgm:constr type="t" for="ch" forName="ConnectLine" refType="h" fact="0.37"/>
                      <dgm:constr type="ctrX" for="ch" forName="ConnectLine" refType="w" fact="0.5"/>
                      <dgm:constr type="w" for="ch" forName="ConnectLineEnd" refType="h" fact="0.02"/>
                      <dgm:constr type="h" for="ch" forName="ConnectLineEnd" refType="h" fact="0.02"/>
                      <dgm:constr type="t" for="ch" forName="ConnectLineEnd" refType="h" fact="0.35"/>
                      <dgm:constr type="ctrX" for="ch" forName="ConnectLineEnd" refType="w" fact="0.5"/>
                      <dgm:constr type="w" for="ch" forName="EmptyPane" refType="w"/>
                      <dgm:constr type="t" for="ch" forName="EmptyPane" refType="h" fact="0.55"/>
                      <dgm:constr type="h" for="ch" forName="EmptyPane" refType="h" fact="0.45"/>
                    </dgm:constrLst>
                  </dgm:if>
                  <dgm:else name="ifMoreThanOneNode1">
                    <dgm:constrLst>
                      <dgm:constr type="w" for="ch" forName="parent" refType="w" fact="0.6"/>
                      <dgm:constr type="l" for="ch" forName="parent" refType="w" fact="0.2"/>
                      <dgm:constr type="t" for="ch" forName="parent" refType="h" fact="0.45"/>
                      <dgm:constr type="h" for="ch" forName="parent" refType="h" fact="0.1"/>
                      <dgm:constr type="l" for="ch" forName="Childtext" refType="w" fact="0.2"/>
                      <dgm:constr type="w" for="ch" forName="Childtext" refType="w" fact="0.6"/>
                      <dgm:constr type="h" for="ch" forName="Childtext" refType="h" fact="0.35"/>
                      <dgm:constr type="w" for="ch" forName="ConnectLine"/>
                      <dgm:constr type="h" for="ch" forName="ConnectLine" refType="h" fact="0.08"/>
                      <dgm:constr type="t" for="ch" forName="ConnectLine" refType="h" fact="0.37"/>
                      <dgm:constr type="ctrX" for="ch" forName="ConnectLine" refType="w" fact="0.5"/>
                      <dgm:constr type="w" for="ch" forName="ConnectLineEnd" refType="h" fact="0.02"/>
                      <dgm:constr type="h" for="ch" forName="ConnectLineEnd" refType="h" fact="0.02"/>
                      <dgm:constr type="t" for="ch" forName="ConnectLineEnd" refType="h" fact="0.35"/>
                      <dgm:constr type="ctrX" for="ch" forName="ConnectLineEnd" refType="w" fact="0.5"/>
                      <dgm:constr type="w" for="ch" forName="EmptyPane" refType="w"/>
                      <dgm:constr type="t" for="ch" forName="EmptyPane" refType="h" fact="0.55"/>
                      <dgm:constr type="h" for="ch" forName="EmptyPane" refType="h" fact="0.45"/>
                    </dgm:constrLst>
                  </dgm:else>
                </dgm:choose>
              </dgm:if>
              <dgm:else name="notStartNode1">
                <dgm:constrLst>
                  <dgm:constr type="w" for="ch" forName="parent" refType="w" fact="0.6"/>
                  <dgm:constr type="l" for="ch" forName="parent" refType="w" fact="0.2"/>
                  <dgm:constr type="t" for="ch" forName="parent" refType="h" fact="0.45"/>
                  <dgm:constr type="h" for="ch" forName="parent" refType="h" fact="0.1"/>
                  <dgm:constr type="l" for="ch" forName="Childtext" refType="w" fact="0.2"/>
                  <dgm:constr type="w" for="ch" forName="Childtext" refType="w" fact="0.6"/>
                  <dgm:constr type="h" for="ch" forName="Childtext" refType="h" fact="0.35"/>
                  <dgm:constr type="t" for="ch" forName="Childtext" refType="h" fact="0.65"/>
                  <dgm:constr type="w" for="ch" forName="ConnectLine"/>
                  <dgm:constr type="h" for="ch" forName="ConnectLine" refType="h" fact="0.08"/>
                  <dgm:constr type="t" for="ch" forName="ConnectLine" refType="h" fact="0.55"/>
                  <dgm:constr type="ctrX" for="ch" forName="ConnectLine" refType="w" fact="0.5"/>
                  <dgm:constr type="w" for="ch" forName="ConnectLineEnd" refType="h" fact="0.02"/>
                  <dgm:constr type="h" for="ch" forName="ConnectLineEnd" refType="h" fact="0.02"/>
                  <dgm:constr type="b" for="ch" forName="ConnectLineEnd" refType="h" fact="0.65"/>
                  <dgm:constr type="ctrX" for="ch" forName="ConnectLineEnd" refType="w" fact="0.5"/>
                  <dgm:constr type="w" for="ch" forName="EmptyPane" refType="w"/>
                  <dgm:constr type="h" for="ch" forName="EmptyPane" refType="h" fact="0.45"/>
                </dgm:constrLst>
              </dgm:else>
            </dgm:choose>
            <dgm:layoutNode name="parent" styleLbl="alignNode1">
              <dgm:varLst>
                <dgm:chMax val="1"/>
                <dgm:chPref val="1"/>
                <dgm:bulletEnabled val="1"/>
              </dgm:varLst>
              <dgm:alg type="tx">
                <dgm:param type="txAnchorHorz" val="ctr"/>
                <dgm:param type="txAnchorVert" val="mid"/>
                <dgm:param type="parTxLTRAlign" val="ctr"/>
                <dgm:param type="parTxRTLAlign" val="ctr"/>
              </dgm:alg>
              <dgm:choose name="casesForFirstAndLastNode">
                <dgm:if name="startNode" axis="self" ptType="node" func="pos" op="equ" val="1">
                  <dgm:choose name="removeLineWhenOnlyOneNode">
                    <dgm:if name="ifOnlyOneNode" axis="followSib" ptType="node" func="cnt" op="equ" val="0">
                      <dgm:shape xmlns:r="http://schemas.openxmlformats.org/officeDocument/2006/relationships" type="roundRect" r:blip="">
                        <dgm:adjLst/>
                      </dgm:shape>
                    </dgm:if>
                    <dgm:else name="ifMoreThanOneNode">
                      <dgm:choose name="Name18">
                        <dgm:if name="Name19" func="var" arg="dir" op="equ" val="norm">
                          <dgm:shape xmlns:r="http://schemas.openxmlformats.org/officeDocument/2006/relationships" rot="-90" type="round2SameRect" r:blip="">
                            <dgm:adjLst/>
                          </dgm:shape>
                        </dgm:if>
                        <dgm:else name="Name20">
                          <dgm:shape xmlns:r="http://schemas.openxmlformats.org/officeDocument/2006/relationships" rot="90" type="round2SameRect" r:blip="">
                            <dgm:adjLst/>
                          </dgm:shape>
                        </dgm:else>
                      </dgm:choose>
                    </dgm:else>
                  </dgm:choose>
                </dgm:if>
                <dgm:else name="notStartNode">
                  <dgm:choose name="Name22">
                    <dgm:if name="Name23" axis="self" ptType="node" func="revPos" op="equ" val="1">
                      <dgm:choose name="Name24">
                        <dgm:if name="Name25" func="var" arg="dir" op="equ" val="norm">
                          <dgm:shape xmlns:r="http://schemas.openxmlformats.org/officeDocument/2006/relationships" rot="90" type="round2SameRect" r:blip="">
                            <dgm:adjLst/>
                          </dgm:shape>
                        </dgm:if>
                        <dgm:else name="Name26">
                          <dgm:shape xmlns:r="http://schemas.openxmlformats.org/officeDocument/2006/relationships" rot="-90" type="round2SameRect" r:blip="">
                            <dgm:adjLst/>
                          </dgm:shape>
                        </dgm:else>
                      </dgm:choose>
                    </dgm:if>
                    <dgm:else name="Name27">
                      <dgm:shape xmlns:r="http://schemas.openxmlformats.org/officeDocument/2006/relationships" type="rect" r:blip="">
                        <dgm:adjLst/>
                      </dgm:shape>
                    </dgm:else>
                  </dgm:choose>
                </dgm:else>
              </dgm:choose>
              <dgm:presOf axis="self" ptType="node"/>
              <dgm:constrLst>
                <dgm:constr type="lMarg" refType="primFontSz" fact="0.6"/>
                <dgm:constr type="rMarg" refType="primFontSz" fact="0.6"/>
                <dgm:constr type="tMarg" refType="primFontSz" fact="0.6"/>
                <dgm:constr type="bMarg" refType="primFontSz" fact="0.6"/>
              </dgm:constrLst>
              <dgm:ruleLst>
                <dgm:rule type="primFontSz" val="11" fact="NaN" max="NaN"/>
              </dgm:ruleLst>
            </dgm:layoutNode>
            <dgm:layoutNode name="Childtext" styleLbl="revTx">
              <dgm:varLst>
                <dgm:bulletEnabled val="1"/>
              </dgm:varLst>
              <dgm:choose name="casesForTxtDirLogic">
                <dgm:if name="Name77" axis="self" ptType="node" func="posOdd" op="equ" val="1">
                  <dgm:alg type="tx">
                    <dgm:param type="txAnchorVert" val="b"/>
                    <dgm:param type="txAnchorHorz" val="ctr"/>
                    <dgm:param type="parTxLTRAlign" val="ctr"/>
                    <dgm:param type="parTxRTLAlign" val="ctr"/>
                  </dgm:alg>
                  <dgm:constrLst>
                    <dgm:constr type="lMarg"/>
                    <dgm:constr type="rMarg"/>
                    <dgm:constr type="tMarg"/>
                    <dgm:constr type="bMarg" refType="primFontSz" fact="0.6"/>
                  </dgm:constrLst>
                </dgm:if>
                <dgm:else name="Name88">
                  <dgm:alg type="tx">
                    <dgm:param type="txAnchorVert" val="t"/>
                    <dgm:param type="txAnchorHorz" val="ctr"/>
                    <dgm:param type="parTxLTRAlign" val="ctr"/>
                    <dgm:param type="parTxRTLAlign" val="ctr"/>
                  </dgm:alg>
                  <dgm:constrLst>
                    <dgm:constr type="lMarg"/>
                    <dgm:constr type="rMarg"/>
                    <dgm:constr type="tMarg" refType="primFontSz" fact="0.6"/>
                    <dgm:constr type="bMarg"/>
                  </dgm:constrLst>
                </dgm:else>
              </dgm:choose>
              <dgm:shape xmlns:r="http://schemas.openxmlformats.org/officeDocument/2006/relationships" type="rect" r:blip="">
                <dgm:adjLst/>
              </dgm:shape>
              <dgm:presOf axis="ch" ptType="node"/>
              <dgm:ruleLst>
                <dgm:rule type="primFontSz" val="11" fact="NaN" max="NaN"/>
              </dgm:ruleLst>
            </dgm:layoutNode>
            <dgm:layoutNode name="ConnectLine" styleLbl="sibTrans1D1">
              <dgm:alg type="sp"/>
              <dgm:shape xmlns:r="http://schemas.openxmlformats.org/officeDocument/2006/relationships" type="line" r:blip="">
                <dgm:adjLst/>
                <dgm:extLst>
                  <a:ext uri="{B698B0E9-8C71-41B9-8309-B3DCBF30829C}">
                    <dgm1612:spPr xmlns:dgm1612="http://schemas.microsoft.com/office/drawing/2016/12/diagram">
                      <a:ln>
                        <a:prstDash val="dash"/>
                      </a:ln>
                    </dgm1612:spPr>
                  </a:ext>
                </dgm:extLst>
              </dgm:shape>
              <dgm:presOf/>
              <dgm:constrLst/>
            </dgm:layoutNode>
            <dgm:layoutNode name="ConnectLineEnd" styleLbl="lnNode1">
              <dgm:alg type="sp"/>
              <dgm:shape xmlns:r="http://schemas.openxmlformats.org/officeDocument/2006/relationships" type="ellipse" r:blip="">
                <dgm:adjLst/>
              </dgm:shape>
              <dgm:presOf/>
              <dgm:constrLst/>
            </dgm:layoutNode>
            <dgm:layoutNode name="EmptyPane">
              <dgm:alg type="sp"/>
              <dgm:shape xmlns:r="http://schemas.openxmlformats.org/officeDocument/2006/relationships" r:blip="">
                <dgm:adjLst/>
              </dgm:shape>
              <dgm:presOf/>
              <dgm:constrLst/>
            </dgm:layoutNode>
          </dgm:layoutNode>
          <dgm:forEach name="Name28" axis="followSib" ptType="sibTrans" cnt="1">
            <dgm:layoutNode name="spaceBetweenRectangles">
              <dgm:alg type="sp"/>
              <dgm:shape xmlns:r="http://schemas.openxmlformats.org/officeDocument/2006/relationships" r:blip="">
                <dgm:adjLst/>
              </dgm:shape>
              <dgm:presOf/>
              <dgm:constrLst/>
              <dgm:ruleLst/>
            </dgm:layoutNode>
          </dgm:forEach>
        </dgm:forEach>
      </dgm:if>
      <dgm:else name="moreThanTwoNodes">
        <dgm:forEach name="nodesForEach1" axis="ch" ptType="node">
          <dgm:layoutNode name="composite1">
            <dgm:alg type="composite"/>
            <dgm:shape xmlns:r="http://schemas.openxmlformats.org/officeDocument/2006/relationships" r:blip="">
              <dgm:adjLst/>
            </dgm:shape>
            <dgm:choose name="casesForSnakingLogic21">
              <dgm:if name="oddNode21" axis="self" ptType="node" func="posOdd" op="equ" val="1">
                <dgm:constrLst>
                  <dgm:constr type="w" for="ch" forName="parent1" refType="w" fact="0.6"/>
                  <dgm:constr type="l" for="ch" forName="parent1" refType="w" fact="0.2"/>
                  <dgm:constr type="t" for="ch" forName="parent1" refType="h" fact="0.45"/>
                  <dgm:constr type="h" for="ch" forName="parent1" refType="h" fact="0.1"/>
                  <dgm:constr type="w" for="ch" forName="Childtext1" refType="w"/>
                  <dgm:constr type="h" for="ch" forName="Childtext1" refType="h" fact="0.35"/>
                  <dgm:constr type="w" for="ch" forName="ConnectLine1"/>
                  <dgm:constr type="h" for="ch" forName="ConnectLine1" refType="h" fact="0.08"/>
                  <dgm:constr type="t" for="ch" forName="ConnectLine1" refType="h" fact="0.37"/>
                  <dgm:constr type="ctrX" for="ch" forName="ConnectLine1" refType="w" fact="0.5"/>
                  <dgm:constr type="w" for="ch" forName="ConnectLineEnd1" refType="h" fact="0.02"/>
                  <dgm:constr type="h" for="ch" forName="ConnectLineEnd1" refType="h" fact="0.02"/>
                  <dgm:constr type="t" for="ch" forName="ConnectLineEnd1" refType="h" fact="0.35"/>
                  <dgm:constr type="ctrX" for="ch" forName="ConnectLineEnd1" refType="w" fact="0.5"/>
                  <dgm:constr type="w" for="ch" forName="EmptyPane1" refType="w"/>
                  <dgm:constr type="t" for="ch" forName="EmptyPane1" refType="h" fact="0.55"/>
                  <dgm:constr type="h" for="ch" forName="EmptyPane1" refType="h" fact="0.45"/>
                </dgm:constrLst>
              </dgm:if>
              <dgm:else name="evenNode2">
                <dgm:constrLst>
                  <dgm:constr type="w" for="ch" forName="parent1" refType="w" fact="0.6"/>
                  <dgm:constr type="l" for="ch" forName="parent1" refType="w" fact="0.2"/>
                  <dgm:constr type="t" for="ch" forName="parent1" refType="h" fact="0.45"/>
                  <dgm:constr type="h" for="ch" forName="parent1" refType="h" fact="0.1"/>
                  <dgm:constr type="w" for="ch" forName="Childtext1" refType="w"/>
                  <dgm:constr type="h" for="ch" forName="Childtext1" refType="h" fact="0.35"/>
                  <dgm:constr type="t" for="ch" forName="Childtext1" refType="h" fact="0.65"/>
                  <dgm:constr type="w" for="ch" forName="ConnectLine1"/>
                  <dgm:constr type="h" for="ch" forName="ConnectLine1" refType="h" fact="0.08"/>
                  <dgm:constr type="t" for="ch" forName="ConnectLine1" refType="h" fact="0.55"/>
                  <dgm:constr type="ctrX" for="ch" forName="ConnectLine1" refType="w" fact="0.5"/>
                  <dgm:constr type="w" for="ch" forName="ConnectLineEnd1" refType="h" fact="0.02"/>
                  <dgm:constr type="h" for="ch" forName="ConnectLineEnd1" refType="h" fact="0.02"/>
                  <dgm:constr type="b" for="ch" forName="ConnectLineEnd1" refType="h" fact="0.65"/>
                  <dgm:constr type="ctrX" for="ch" forName="ConnectLineEnd1" refType="w" fact="0.5"/>
                  <dgm:constr type="w" for="ch" forName="EmptyPane1" refType="w"/>
                  <dgm:constr type="h" for="ch" forName="EmptyPane1" refType="h" fact="0.45"/>
                </dgm:constrLst>
              </dgm:else>
            </dgm:choose>
            <dgm:layoutNode name="parent1" styleLbl="alignNode1">
              <dgm:varLst>
                <dgm:chMax val="1"/>
                <dgm:chPref val="1"/>
                <dgm:bulletEnabled val="1"/>
              </dgm:varLst>
              <dgm:alg type="tx">
                <dgm:param type="txAnchorHorz" val="ctr"/>
                <dgm:param type="txAnchorVert" val="mid"/>
                <dgm:param type="parTxLTRAlign" val="ctr"/>
                <dgm:param type="parTxRTLAlign" val="ctr"/>
              </dgm:alg>
              <dgm:choose name="casesForFirstAndLastNode12">
                <dgm:if name="startNode12" axis="self" ptType="node" func="pos" op="equ" val="1">
                  <dgm:choose name="removeLineWhenOnlyOneNode12">
                    <dgm:if name="ifOnlyOneNode12" axis="followSib" ptType="node" func="cnt" op="equ" val="0">
                      <dgm:shape xmlns:r="http://schemas.openxmlformats.org/officeDocument/2006/relationships" type="roundRect" r:blip="">
                        <dgm:adjLst/>
                      </dgm:shape>
                    </dgm:if>
                    <dgm:else name="ifMoreThanOneNode12">
                      <dgm:choose name="Name181">
                        <dgm:if name="Name191" func="var" arg="dir" op="equ" val="norm">
                          <dgm:shape xmlns:r="http://schemas.openxmlformats.org/officeDocument/2006/relationships" rot="-90" type="round2SameRect" r:blip="">
                            <dgm:adjLst/>
                          </dgm:shape>
                        </dgm:if>
                        <dgm:else name="Name201">
                          <dgm:shape xmlns:r="http://schemas.openxmlformats.org/officeDocument/2006/relationships" rot="90" type="round2SameRect" r:blip="">
                            <dgm:adjLst/>
                          </dgm:shape>
                        </dgm:else>
                      </dgm:choose>
                    </dgm:else>
                  </dgm:choose>
                </dgm:if>
                <dgm:else name="notStartNode12">
                  <dgm:choose name="Name221">
                    <dgm:if name="Name231" axis="self" ptType="node" func="revPos" op="equ" val="1">
                      <dgm:choose name="Name241">
                        <dgm:if name="Name251" func="var" arg="dir" op="equ" val="norm">
                          <dgm:shape xmlns:r="http://schemas.openxmlformats.org/officeDocument/2006/relationships" rot="90" type="round2SameRect" r:blip="">
                            <dgm:adjLst/>
                          </dgm:shape>
                        </dgm:if>
                        <dgm:else name="Name261">
                          <dgm:shape xmlns:r="http://schemas.openxmlformats.org/officeDocument/2006/relationships" rot="-90" type="round2SameRect" r:blip="">
                            <dgm:adjLst/>
                          </dgm:shape>
                        </dgm:else>
                      </dgm:choose>
                    </dgm:if>
                    <dgm:else name="Name271">
                      <dgm:shape xmlns:r="http://schemas.openxmlformats.org/officeDocument/2006/relationships" type="rect" r:blip="">
                        <dgm:adjLst/>
                      </dgm:shape>
                    </dgm:else>
                  </dgm:choose>
                </dgm:else>
              </dgm:choose>
              <dgm:presOf axis="self" ptType="node"/>
              <dgm:constrLst>
                <dgm:constr type="lMarg" refType="primFontSz" fact="0.6"/>
                <dgm:constr type="rMarg" refType="primFontSz" fact="0.6"/>
                <dgm:constr type="tMarg" refType="primFontSz" fact="0.6"/>
                <dgm:constr type="bMarg" refType="primFontSz" fact="0.6"/>
              </dgm:constrLst>
              <dgm:ruleLst>
                <dgm:rule type="primFontSz" val="11" fact="NaN" max="NaN"/>
              </dgm:ruleLst>
            </dgm:layoutNode>
            <dgm:layoutNode name="Childtext1" styleLbl="revTx">
              <dgm:varLst>
                <dgm:bulletEnabled val="1"/>
              </dgm:varLst>
              <dgm:choose name="casesForTxtDirLogic1">
                <dgm:if name="Name771" axis="self" ptType="node" func="posOdd" op="equ" val="1">
                  <dgm:alg type="tx">
                    <dgm:param type="txAnchorVert" val="b"/>
                    <dgm:param type="txAnchorHorz" val="ctr"/>
                    <dgm:param type="parTxLTRAlign" val="ctr"/>
                    <dgm:param type="parTxRTLAlign" val="ctr"/>
                  </dgm:alg>
                  <dgm:constrLst>
                    <dgm:constr type="lMarg"/>
                    <dgm:constr type="rMarg"/>
                    <dgm:constr type="tMarg"/>
                    <dgm:constr type="bMarg" refType="primFontSz" fact="0.6"/>
                  </dgm:constrLst>
                </dgm:if>
                <dgm:else name="Name881">
                  <dgm:alg type="tx">
                    <dgm:param type="txAnchorVert" val="t"/>
                    <dgm:param type="txAnchorHorz" val="ctr"/>
                    <dgm:param type="parTxLTRAlign" val="ctr"/>
                    <dgm:param type="parTxRTLAlign" val="ctr"/>
                  </dgm:alg>
                  <dgm:constrLst>
                    <dgm:constr type="lMarg"/>
                    <dgm:constr type="rMarg"/>
                    <dgm:constr type="tMarg" refType="primFontSz" fact="0.6"/>
                    <dgm:constr type="bMarg"/>
                  </dgm:constrLst>
                </dgm:else>
              </dgm:choose>
              <dgm:shape xmlns:r="http://schemas.openxmlformats.org/officeDocument/2006/relationships" type="rect" r:blip="">
                <dgm:adjLst/>
              </dgm:shape>
              <dgm:presOf axis="ch" ptType="node"/>
              <dgm:ruleLst>
                <dgm:rule type="primFontSz" val="11" fact="NaN" max="NaN"/>
              </dgm:ruleLst>
            </dgm:layoutNode>
            <dgm:layoutNode name="ConnectLine1" styleLbl="sibTrans1D1">
              <dgm:alg type="sp"/>
              <dgm:shape xmlns:r="http://schemas.openxmlformats.org/officeDocument/2006/relationships" type="line" r:blip="">
                <dgm:adjLst/>
                <dgm:extLst>
                  <a:ext uri="{B698B0E9-8C71-41B9-8309-B3DCBF30829C}">
                    <dgm1612:spPr xmlns:dgm1612="http://schemas.microsoft.com/office/drawing/2016/12/diagram">
                      <a:ln>
                        <a:prstDash val="dash"/>
                      </a:ln>
                    </dgm1612:spPr>
                  </a:ext>
                </dgm:extLst>
              </dgm:shape>
              <dgm:presOf/>
              <dgm:constrLst/>
            </dgm:layoutNode>
            <dgm:layoutNode name="ConnectLineEnd1" styleLbl="lnNode1">
              <dgm:alg type="sp"/>
              <dgm:shape xmlns:r="http://schemas.openxmlformats.org/officeDocument/2006/relationships" type="ellipse" r:blip="">
                <dgm:adjLst/>
              </dgm:shape>
              <dgm:presOf/>
              <dgm:constrLst/>
            </dgm:layoutNode>
            <dgm:layoutNode name="EmptyPane1">
              <dgm:alg type="sp"/>
              <dgm:shape xmlns:r="http://schemas.openxmlformats.org/officeDocument/2006/relationships" r:blip="">
                <dgm:adjLst/>
              </dgm:shape>
              <dgm:presOf/>
              <dgm:constrLst/>
            </dgm:layoutNode>
          </dgm:layoutNode>
          <dgm:forEach name="Name281" axis="followSib" ptType="sibTrans" cnt="1">
            <dgm:layoutNode name="spaceBetweenRectangles1">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16" name="Rectangle 15"/>
          <p:cNvSpPr/>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11" name="Rectangle 10"/>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5" name="Rectangle 14"/>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4" name="Group 3"/>
          <p:cNvGrpSpPr/>
          <p:nvPr/>
        </p:nvGrpSpPr>
        <p:grpSpPr>
          <a:xfrm>
            <a:off x="5250180" y="1267730"/>
            <a:ext cx="1691640" cy="645295"/>
            <a:chOff x="5318306" y="1386268"/>
            <a:chExt cx="1567331" cy="645295"/>
          </a:xfrm>
        </p:grpSpPr>
        <p:cxnSp>
          <p:nvCxnSpPr>
            <p:cNvPr id="17" name="Straight Connector 16"/>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561708" y="2091263"/>
            <a:ext cx="9068586" cy="2590800"/>
          </a:xfrm>
        </p:spPr>
        <p:txBody>
          <a:bodyPr tIns="45720" bIns="45720" anchor="ctr">
            <a:noAutofit/>
          </a:bodyPr>
          <a:lstStyle>
            <a:lvl1pPr algn="ctr">
              <a:lnSpc>
                <a:spcPct val="83000"/>
              </a:lnSpc>
              <a:defRPr lang="en-US" sz="7200" b="0" kern="1200" cap="all" spc="-100" baseline="0" dirty="0">
                <a:solidFill>
                  <a:schemeClr val="tx1">
                    <a:lumMod val="85000"/>
                    <a:lumOff val="15000"/>
                  </a:schemeClr>
                </a:solidFill>
                <a:effectLst/>
                <a:latin typeface="+mj-lt"/>
                <a:ea typeface="+mn-ea"/>
                <a:cs typeface="+mn-cs"/>
              </a:defRPr>
            </a:lvl1pPr>
          </a:lstStyle>
          <a:p>
            <a:r>
              <a:rPr lang="en-US"/>
              <a:t>Click to edit Master title style</a:t>
            </a:r>
            <a:endParaRPr lang="en-US" dirty="0"/>
          </a:p>
        </p:txBody>
      </p:sp>
      <p:sp>
        <p:nvSpPr>
          <p:cNvPr id="3" name="Subtitle 2"/>
          <p:cNvSpPr>
            <a:spLocks noGrp="1"/>
          </p:cNvSpPr>
          <p:nvPr>
            <p:ph type="subTitle" idx="1"/>
          </p:nvPr>
        </p:nvSpPr>
        <p:spPr>
          <a:xfrm>
            <a:off x="1562100" y="4682062"/>
            <a:ext cx="9070848" cy="457201"/>
          </a:xfrm>
        </p:spPr>
        <p:txBody>
          <a:bodyPr>
            <a:normAutofit/>
          </a:bodyPr>
          <a:lstStyle>
            <a:lvl1pPr marL="0" indent="0" algn="ctr">
              <a:spcBef>
                <a:spcPts val="0"/>
              </a:spcBef>
              <a:buNone/>
              <a:defRPr sz="1600" spc="80" baseline="0">
                <a:solidFill>
                  <a:schemeClr val="tx1"/>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Date Placeholder 19"/>
          <p:cNvSpPr>
            <a:spLocks noGrp="1"/>
          </p:cNvSpPr>
          <p:nvPr>
            <p:ph type="dt" sz="half" idx="10"/>
          </p:nvPr>
        </p:nvSpPr>
        <p:spPr>
          <a:xfrm>
            <a:off x="5318760" y="1341255"/>
            <a:ext cx="1554480" cy="527213"/>
          </a:xfrm>
        </p:spPr>
        <p:txBody>
          <a:bodyPr/>
          <a:lstStyle>
            <a:lvl1pPr algn="ctr">
              <a:defRPr sz="1300" spc="0" baseline="0">
                <a:solidFill>
                  <a:schemeClr val="tx1"/>
                </a:solidFill>
                <a:latin typeface="+mn-lt"/>
              </a:defRPr>
            </a:lvl1pPr>
          </a:lstStyle>
          <a:p>
            <a:fld id="{9184DA70-C731-4C70-880D-CCD4705E623C}" type="datetime1">
              <a:rPr lang="en-US" smtClean="0"/>
              <a:t>11/12/2024</a:t>
            </a:fld>
            <a:endParaRPr lang="en-US" dirty="0"/>
          </a:p>
        </p:txBody>
      </p:sp>
      <p:sp>
        <p:nvSpPr>
          <p:cNvPr id="21" name="Footer Placeholder 20"/>
          <p:cNvSpPr>
            <a:spLocks noGrp="1"/>
          </p:cNvSpPr>
          <p:nvPr>
            <p:ph type="ftr" sz="quarter" idx="11"/>
          </p:nvPr>
        </p:nvSpPr>
        <p:spPr>
          <a:xfrm>
            <a:off x="1453896" y="5211060"/>
            <a:ext cx="5905500" cy="228600"/>
          </a:xfrm>
        </p:spPr>
        <p:txBody>
          <a:bodyPr/>
          <a:lstStyle>
            <a:lvl1pPr algn="l">
              <a:defRPr>
                <a:solidFill>
                  <a:schemeClr val="tx1">
                    <a:lumMod val="75000"/>
                    <a:lumOff val="25000"/>
                  </a:schemeClr>
                </a:solidFill>
              </a:defRPr>
            </a:lvl1pPr>
          </a:lstStyle>
          <a:p>
            <a:endParaRPr lang="en-US" dirty="0"/>
          </a:p>
        </p:txBody>
      </p:sp>
      <p:sp>
        <p:nvSpPr>
          <p:cNvPr id="22" name="Slide Number Placeholder 21"/>
          <p:cNvSpPr>
            <a:spLocks noGrp="1"/>
          </p:cNvSpPr>
          <p:nvPr>
            <p:ph type="sldNum" sz="quarter" idx="12"/>
          </p:nvPr>
        </p:nvSpPr>
        <p:spPr>
          <a:xfrm>
            <a:off x="8606919" y="5212080"/>
            <a:ext cx="2111881" cy="228600"/>
          </a:xfrm>
        </p:spPr>
        <p:txBody>
          <a:bodyPr/>
          <a:lstStyle>
            <a:lvl1pPr>
              <a:defRPr>
                <a:solidFill>
                  <a:schemeClr val="tx1">
                    <a:lumMod val="75000"/>
                    <a:lumOff val="25000"/>
                  </a:schemeClr>
                </a:solidFill>
              </a:defRPr>
            </a:lvl1pPr>
          </a:lstStyle>
          <a:p>
            <a:fld id="{3A98EE3D-8CD1-4C3F-BD1C-C98C9596463C}" type="slidenum">
              <a:rPr lang="en-US" smtClean="0"/>
              <a:t>‹#›</a:t>
            </a:fld>
            <a:endParaRPr lang="en-US" dirty="0"/>
          </a:p>
        </p:txBody>
      </p:sp>
    </p:spTree>
    <p:extLst>
      <p:ext uri="{BB962C8B-B14F-4D97-AF65-F5344CB8AC3E}">
        <p14:creationId xmlns:p14="http://schemas.microsoft.com/office/powerpoint/2010/main" val="1193834698"/>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4" name="Rectangle 13"/>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3504"/>
            <a:ext cx="2432304" cy="1645920"/>
          </a:xfrm>
        </p:spPr>
        <p:txBody>
          <a:bodyPr anchor="b">
            <a:noAutofit/>
          </a:bodyPr>
          <a:lstStyle>
            <a:lvl1pPr algn="l">
              <a:defRPr sz="2800" b="0">
                <a:solidFill>
                  <a:srgbClr val="FFFFFF"/>
                </a:solidFill>
                <a:latin typeface="+mj-lt"/>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228599" y="237744"/>
            <a:ext cx="8531352" cy="6382512"/>
          </a:xfrm>
          <a:solidFill>
            <a:schemeClr val="accent1">
              <a:lumMod val="60000"/>
              <a:lumOff val="40000"/>
            </a:schemeClr>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296400" y="2286000"/>
            <a:ext cx="2432304" cy="3502152"/>
          </a:xfrm>
        </p:spPr>
        <p:txBody>
          <a:bodyPr>
            <a:normAutofit/>
          </a:bodyPr>
          <a:lstStyle>
            <a:lvl1pPr marL="0" indent="0" algn="l">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solidFill>
                  <a:srgbClr val="FFFFFF"/>
                </a:solidFill>
                <a:effectLst>
                  <a:outerShdw blurRad="12700" dist="6350" dir="2700000" algn="tl" rotWithShape="0">
                    <a:prstClr val="black">
                      <a:alpha val="40000"/>
                    </a:prstClr>
                  </a:outerShdw>
                </a:effectLst>
              </a:defRPr>
            </a:lvl1pPr>
          </a:lstStyle>
          <a:p>
            <a:fld id="{4907D986-8816-4272-A432-0437A28A9828}" type="datetime1">
              <a:rPr lang="en-US" smtClean="0"/>
              <a:t>11/12/2024</a:t>
            </a:fld>
            <a:endParaRPr lang="en-US" dirty="0"/>
          </a:p>
        </p:txBody>
      </p:sp>
      <p:sp>
        <p:nvSpPr>
          <p:cNvPr id="6" name="Footer Placeholder 5"/>
          <p:cNvSpPr>
            <a:spLocks noGrp="1"/>
          </p:cNvSpPr>
          <p:nvPr>
            <p:ph type="ftr" sz="quarter" idx="11"/>
          </p:nvPr>
        </p:nvSpPr>
        <p:spPr/>
        <p:txBody>
          <a:bodyPr/>
          <a:lstStyle>
            <a:lvl1pPr marL="0" algn="r" defTabSz="914400" rtl="0" eaLnBrk="1" latinLnBrk="0" hangingPunct="1">
              <a:defRPr lang="en-US" sz="1000" kern="1200" dirty="0">
                <a:solidFill>
                  <a:srgbClr val="FFFFFF"/>
                </a:solidFill>
                <a:effectLst>
                  <a:outerShdw blurRad="12700" dist="6350" dir="2700000" algn="tl" rotWithShape="0">
                    <a:prstClr val="black">
                      <a:alpha val="40000"/>
                    </a:prstClr>
                  </a:outerShdw>
                </a:effectLst>
                <a:latin typeface="+mn-lt"/>
                <a:ea typeface="+mn-ea"/>
                <a:cs typeface="+mn-cs"/>
              </a:defRPr>
            </a:lvl1pPr>
          </a:lstStyle>
          <a:p>
            <a:pPr algn="l"/>
            <a:endParaRPr lang="en-US" dirty="0"/>
          </a:p>
        </p:txBody>
      </p:sp>
      <p:sp>
        <p:nvSpPr>
          <p:cNvPr id="7" name="Slide Number Placeholder 6"/>
          <p:cNvSpPr>
            <a:spLocks noGrp="1"/>
          </p:cNvSpPr>
          <p:nvPr>
            <p:ph type="sldNum" sz="quarter" idx="12"/>
          </p:nvPr>
        </p:nvSpPr>
        <p:spPr>
          <a:xfrm>
            <a:off x="10396728" y="6227064"/>
            <a:ext cx="1463040" cy="274320"/>
          </a:xfrm>
        </p:spPr>
        <p:txBody>
          <a:bodyPr/>
          <a:lstStyle>
            <a:lvl1pPr>
              <a:defRPr>
                <a:solidFill>
                  <a:srgbClr val="FFFFFF"/>
                </a:solidFill>
              </a:defRPr>
            </a:lvl1pPr>
          </a:lstStyle>
          <a:p>
            <a:fld id="{3A98EE3D-8CD1-4C3F-BD1C-C98C9596463C}" type="slidenum">
              <a:rPr lang="en-US" smtClean="0"/>
              <a:t>‹#›</a:t>
            </a:fld>
            <a:endParaRPr lang="en-US" dirty="0"/>
          </a:p>
        </p:txBody>
      </p:sp>
      <p:sp>
        <p:nvSpPr>
          <p:cNvPr id="10" name="Rectangle 9"/>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12386585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2D6E202-B606-4609-B914-27C9371A1F6D}" type="datetime1">
              <a:rPr lang="en-US" smtClean="0"/>
              <a:t>11/12/2024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765881632"/>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1600" y="762000"/>
            <a:ext cx="2362200" cy="52578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762000"/>
            <a:ext cx="8077200" cy="5257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2D6E202-B606-4609-B914-27C9371A1F6D}" type="datetime1">
              <a:rPr lang="en-US" smtClean="0"/>
              <a:t>11/12/2024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103704686"/>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BE1D723-8F53-4F53-90B0-1982A396982E}" type="datetime1">
              <a:rPr lang="en-US" smtClean="0"/>
              <a:t>11/12/2024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945308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22" name="Rectangle 21"/>
          <p:cNvSpPr/>
          <p:nvPr/>
        </p:nvSpPr>
        <p:spPr>
          <a:xfrm>
            <a:off x="0" y="0"/>
            <a:ext cx="12192000" cy="6858000"/>
          </a:xfrm>
          <a:prstGeom prst="rect">
            <a:avLst/>
          </a:prstGeom>
          <a:blipFill dpi="0" rotWithShape="1">
            <a:blip r:embed="rId2">
              <a:alphaModFix amt="45000"/>
              <a:duotone>
                <a:schemeClr val="accent2">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3" name="Rectangle 22"/>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24" name="Rectangle 23"/>
          <p:cNvSpPr/>
          <p:nvPr/>
        </p:nvSpPr>
        <p:spPr>
          <a:xfrm>
            <a:off x="1447800"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30" name="Rectangle 29"/>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31" name="Group 30"/>
          <p:cNvGrpSpPr/>
          <p:nvPr/>
        </p:nvGrpSpPr>
        <p:grpSpPr>
          <a:xfrm>
            <a:off x="5250180" y="1267730"/>
            <a:ext cx="1691640" cy="645295"/>
            <a:chOff x="5318306" y="1386268"/>
            <a:chExt cx="1567331" cy="645295"/>
          </a:xfrm>
        </p:grpSpPr>
        <p:cxnSp>
          <p:nvCxnSpPr>
            <p:cNvPr id="32" name="Straight Connector 31"/>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1563623" y="2094309"/>
            <a:ext cx="9070848" cy="2587752"/>
          </a:xfrm>
        </p:spPr>
        <p:txBody>
          <a:bodyPr anchor="ctr">
            <a:noAutofit/>
          </a:bodyPr>
          <a:lstStyle>
            <a:lvl1pPr algn="ctr">
              <a:lnSpc>
                <a:spcPct val="83000"/>
              </a:lnSpc>
              <a:defRPr lang="en-US" sz="7200" kern="1200" cap="all" spc="-100" baseline="0" dirty="0">
                <a:solidFill>
                  <a:schemeClr val="tx1">
                    <a:lumMod val="85000"/>
                    <a:lumOff val="15000"/>
                  </a:schemeClr>
                </a:solidFill>
                <a:effectLst/>
                <a:latin typeface="+mj-lt"/>
                <a:ea typeface="+mn-ea"/>
                <a:cs typeface="+mn-cs"/>
              </a:defRPr>
            </a:lvl1pPr>
          </a:lstStyle>
          <a:p>
            <a:r>
              <a:rPr lang="en-US"/>
              <a:t>Click to edit Master title style</a:t>
            </a:r>
            <a:endParaRPr lang="en-US" dirty="0"/>
          </a:p>
        </p:txBody>
      </p:sp>
      <p:sp>
        <p:nvSpPr>
          <p:cNvPr id="3" name="Text Placeholder 2"/>
          <p:cNvSpPr>
            <a:spLocks noGrp="1"/>
          </p:cNvSpPr>
          <p:nvPr>
            <p:ph type="body" idx="1"/>
          </p:nvPr>
        </p:nvSpPr>
        <p:spPr>
          <a:xfrm>
            <a:off x="1563624" y="4682062"/>
            <a:ext cx="9070848" cy="457200"/>
          </a:xfrm>
        </p:spPr>
        <p:txBody>
          <a:bodyPr anchor="t">
            <a:normAutofit/>
          </a:bodyPr>
          <a:lstStyle>
            <a:lvl1pPr marL="0" indent="0" algn="ctr">
              <a:buNone/>
              <a:defRPr sz="1600">
                <a:solidFill>
                  <a:schemeClr val="tx1"/>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5321808" y="1344502"/>
            <a:ext cx="1554480" cy="530352"/>
          </a:xfrm>
        </p:spPr>
        <p:txBody>
          <a:bodyPr/>
          <a:lstStyle>
            <a:lvl1pPr algn="ctr">
              <a:defRPr lang="en-US" sz="1300" kern="1200" spc="0" baseline="0">
                <a:solidFill>
                  <a:schemeClr val="tx1"/>
                </a:solidFill>
                <a:latin typeface="+mn-lt"/>
                <a:ea typeface="+mn-ea"/>
                <a:cs typeface="+mn-cs"/>
              </a:defRPr>
            </a:lvl1pPr>
          </a:lstStyle>
          <a:p>
            <a:fld id="{97669AF7-7BEB-44E4-9852-375E34362B5B}" type="datetime1">
              <a:rPr lang="en-US" smtClean="0"/>
              <a:t>11/12/2024</a:t>
            </a:fld>
            <a:endParaRPr lang="en-US" dirty="0"/>
          </a:p>
        </p:txBody>
      </p:sp>
      <p:sp>
        <p:nvSpPr>
          <p:cNvPr id="5" name="Footer Placeholder 4"/>
          <p:cNvSpPr>
            <a:spLocks noGrp="1"/>
          </p:cNvSpPr>
          <p:nvPr>
            <p:ph type="ftr" sz="quarter" idx="11"/>
          </p:nvPr>
        </p:nvSpPr>
        <p:spPr>
          <a:xfrm>
            <a:off x="1453553" y="5211060"/>
            <a:ext cx="5907024" cy="228600"/>
          </a:xfrm>
        </p:spPr>
        <p:txBody>
          <a:bodyPr/>
          <a:lstStyle>
            <a:lvl1pPr algn="l">
              <a:defRPr/>
            </a:lvl1pPr>
          </a:lstStyle>
          <a:p>
            <a:endParaRPr lang="en-US" dirty="0"/>
          </a:p>
        </p:txBody>
      </p:sp>
      <p:sp>
        <p:nvSpPr>
          <p:cNvPr id="6" name="Slide Number Placeholder 5"/>
          <p:cNvSpPr>
            <a:spLocks noGrp="1"/>
          </p:cNvSpPr>
          <p:nvPr>
            <p:ph type="sldNum" sz="quarter" idx="12"/>
          </p:nvPr>
        </p:nvSpPr>
        <p:spPr>
          <a:xfrm>
            <a:off x="8604504" y="5211060"/>
            <a:ext cx="2112264" cy="228600"/>
          </a:xfrm>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281836278"/>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06680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7032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AAAC38D-0552-4C82-B593-E6124DFADBE2}" type="datetime1">
              <a:rPr lang="en-US" smtClean="0"/>
              <a:t>11/12/2024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8038026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andidates">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06680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AAAC38D-0552-4C82-B593-E6124DFADBE2}" type="datetime1">
              <a:rPr lang="en-US" smtClean="0"/>
              <a:t>11/12/2024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
        <p:nvSpPr>
          <p:cNvPr id="9" name="Picture Placeholder 8">
            <a:extLst>
              <a:ext uri="{FF2B5EF4-FFF2-40B4-BE49-F238E27FC236}">
                <a16:creationId xmlns:a16="http://schemas.microsoft.com/office/drawing/2014/main" id="{D0CF257D-9BB0-5C1F-BB6F-D1D46ED2DF1C}"/>
              </a:ext>
            </a:extLst>
          </p:cNvPr>
          <p:cNvSpPr>
            <a:spLocks noGrp="1"/>
          </p:cNvSpPr>
          <p:nvPr>
            <p:ph type="pic" sz="quarter" idx="13"/>
          </p:nvPr>
        </p:nvSpPr>
        <p:spPr>
          <a:xfrm>
            <a:off x="6096000" y="2143125"/>
            <a:ext cx="5029200" cy="3743325"/>
          </a:xfrm>
        </p:spPr>
        <p:txBody>
          <a:bodyPr/>
          <a:lstStyle/>
          <a:p>
            <a:endParaRPr lang="en-US"/>
          </a:p>
        </p:txBody>
      </p:sp>
    </p:spTree>
    <p:extLst>
      <p:ext uri="{BB962C8B-B14F-4D97-AF65-F5344CB8AC3E}">
        <p14:creationId xmlns:p14="http://schemas.microsoft.com/office/powerpoint/2010/main" val="8516638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69848" y="2074334"/>
            <a:ext cx="4754880" cy="640080"/>
          </a:xfrm>
        </p:spPr>
        <p:txBody>
          <a:bodyPr anchor="ctr">
            <a:normAutofit/>
          </a:bodyPr>
          <a:lstStyle>
            <a:lvl1pPr marL="0" indent="0" algn="ctr">
              <a:spcBef>
                <a:spcPts val="0"/>
              </a:spcBef>
              <a:buNone/>
              <a:defRPr sz="1900" b="0">
                <a:solidFill>
                  <a:schemeClr val="tx2"/>
                </a:solidFill>
                <a:latin typeface="+mn-lt"/>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69848" y="2755898"/>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73368" y="2074334"/>
            <a:ext cx="4754880" cy="640080"/>
          </a:xfrm>
        </p:spPr>
        <p:txBody>
          <a:bodyPr anchor="ctr">
            <a:normAutofit/>
          </a:bodyPr>
          <a:lstStyle>
            <a:lvl1pPr marL="0" indent="0" algn="ctr">
              <a:spcBef>
                <a:spcPts val="0"/>
              </a:spcBef>
              <a:buNone/>
              <a:defRPr sz="1900" b="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373368" y="2756581"/>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2D6E202-B606-4609-B914-27C9371A1F6D}" type="datetime1">
              <a:rPr lang="en-US" smtClean="0"/>
              <a:t>11/12/2024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617695321"/>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775B394-D9F9-4F0C-B15D-605F45CB9E9F}" type="datetime1">
              <a:rPr lang="en-US" smtClean="0"/>
              <a:t>11/12/2024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8494460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9667345-2558-425A-8533-9BFDBCE15005}" type="datetime1">
              <a:rPr lang="en-US" smtClean="0"/>
              <a:t>11/12/2024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5075578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6" name="Rectangle 15"/>
          <p:cNvSpPr/>
          <p:nvPr/>
        </p:nvSpPr>
        <p:spPr>
          <a:xfrm>
            <a:off x="245529" y="237744"/>
            <a:ext cx="8531352" cy="63825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7392"/>
            <a:ext cx="2430780" cy="1645920"/>
          </a:xfrm>
        </p:spPr>
        <p:txBody>
          <a:bodyPr anchor="b">
            <a:normAutofit/>
          </a:bodyPr>
          <a:lstStyle>
            <a:lvl1pPr algn="l" defTabSz="914400" rtl="0" eaLnBrk="1" latinLnBrk="0" hangingPunct="1">
              <a:lnSpc>
                <a:spcPct val="90000"/>
              </a:lnSpc>
              <a:spcBef>
                <a:spcPct val="0"/>
              </a:spcBef>
              <a:buNone/>
              <a:defRPr lang="en-US" sz="2800" b="0" kern="1200" cap="none" spc="0" baseline="0" dirty="0">
                <a:solidFill>
                  <a:srgbClr val="FFFFFF"/>
                </a:solidFill>
                <a:effectLst/>
                <a:latin typeface="+mj-lt"/>
                <a:ea typeface="+mn-ea"/>
                <a:cs typeface="+mn-cs"/>
              </a:defRPr>
            </a:lvl1pPr>
          </a:lstStyle>
          <a:p>
            <a:r>
              <a:rPr lang="en-US"/>
              <a:t>Click to edit Master title style</a:t>
            </a:r>
            <a:endParaRPr lang="en-US" dirty="0"/>
          </a:p>
        </p:txBody>
      </p:sp>
      <p:sp>
        <p:nvSpPr>
          <p:cNvPr id="3" name="Content Placeholder 2"/>
          <p:cNvSpPr>
            <a:spLocks noGrp="1"/>
          </p:cNvSpPr>
          <p:nvPr>
            <p:ph idx="1"/>
          </p:nvPr>
        </p:nvSpPr>
        <p:spPr>
          <a:xfrm>
            <a:off x="685800" y="609600"/>
            <a:ext cx="7772400" cy="53340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296400" y="2286000"/>
            <a:ext cx="2430780" cy="3505200"/>
          </a:xfrm>
        </p:spPr>
        <p:txBody>
          <a:bodyPr>
            <a:normAutofit/>
          </a:bodyPr>
          <a:lstStyle>
            <a:lvl1pPr marL="0" indent="0">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p:txBody>
          <a:bodyPr/>
          <a:lstStyle/>
          <a:p>
            <a:fld id="{92BEA474-078D-4E9B-9B14-09A87B19DC46}" type="datetime1">
              <a:rPr lang="en-US" smtClean="0"/>
              <a:t>11/12/2024</a:t>
            </a:fld>
            <a:endParaRPr lang="en-US" dirty="0"/>
          </a:p>
        </p:txBody>
      </p:sp>
      <p:sp>
        <p:nvSpPr>
          <p:cNvPr id="9" name="Footer Placeholder 8"/>
          <p:cNvSpPr>
            <a:spLocks noGrp="1"/>
          </p:cNvSpPr>
          <p:nvPr>
            <p:ph type="ftr" sz="quarter" idx="11"/>
          </p:nvPr>
        </p:nvSpPr>
        <p:spPr/>
        <p:txBody>
          <a:bodyPr/>
          <a:lstStyle>
            <a:lvl1pPr algn="r">
              <a:defRPr/>
            </a:lvl1pPr>
          </a:lstStyle>
          <a:p>
            <a:endParaRPr lang="en-US" dirty="0"/>
          </a:p>
        </p:txBody>
      </p:sp>
      <p:sp>
        <p:nvSpPr>
          <p:cNvPr id="11" name="Slide Number Placeholder 10"/>
          <p:cNvSpPr>
            <a:spLocks noGrp="1"/>
          </p:cNvSpPr>
          <p:nvPr>
            <p:ph type="sldNum" sz="quarter" idx="12"/>
          </p:nvPr>
        </p:nvSpPr>
        <p:spPr>
          <a:xfrm>
            <a:off x="10393677" y="6223002"/>
            <a:ext cx="1463040" cy="274320"/>
          </a:xfrm>
        </p:spPr>
        <p:txBody>
          <a:bodyPr/>
          <a:lstStyle>
            <a:lvl1pPr>
              <a:defRPr>
                <a:solidFill>
                  <a:srgbClr val="FFFFFF"/>
                </a:solidFill>
              </a:defRPr>
            </a:lvl1pPr>
          </a:lstStyle>
          <a:p>
            <a:fld id="{3A98EE3D-8CD1-4C3F-BD1C-C98C9596463C}" type="slidenum">
              <a:rPr lang="en-US" smtClean="0"/>
              <a:pPr/>
              <a:t>‹#›</a:t>
            </a:fld>
            <a:endParaRPr lang="en-US" dirty="0"/>
          </a:p>
        </p:txBody>
      </p:sp>
      <p:sp>
        <p:nvSpPr>
          <p:cNvPr id="12" name="Rectangle 11"/>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4851184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4696" y="237744"/>
            <a:ext cx="11722608" cy="6382512"/>
          </a:xfrm>
          <a:prstGeom prst="rect">
            <a:avLst/>
          </a:prstGeom>
          <a:solidFill>
            <a:schemeClr val="bg2"/>
          </a:solidFill>
          <a:ln w="6350" cap="flat" cmpd="sng" algn="ctr">
            <a:noFill/>
            <a:prstDash val="solid"/>
          </a:ln>
          <a:effectLst>
            <a:softEdge rad="0"/>
          </a:effectLst>
        </p:spPr>
      </p:sp>
      <p:sp>
        <p:nvSpPr>
          <p:cNvPr id="2" name="Title Placeholder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66800" y="2103120"/>
            <a:ext cx="10058400" cy="39319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74320" y="6307672"/>
            <a:ext cx="2743200" cy="274320"/>
          </a:xfrm>
          <a:prstGeom prst="rect">
            <a:avLst/>
          </a:prstGeom>
        </p:spPr>
        <p:txBody>
          <a:bodyPr vert="horz" lIns="91440" tIns="45720" rIns="91440" bIns="45720" rtlCol="0" anchor="b"/>
          <a:lstStyle>
            <a:lvl1pPr algn="l">
              <a:defRPr sz="1000">
                <a:solidFill>
                  <a:schemeClr val="tx1">
                    <a:lumMod val="75000"/>
                    <a:lumOff val="25000"/>
                  </a:schemeClr>
                </a:solidFill>
              </a:defRPr>
            </a:lvl1pPr>
          </a:lstStyle>
          <a:p>
            <a:fld id="{62D6E202-B606-4609-B914-27C9371A1F6D}" type="datetime1">
              <a:rPr lang="en-US" smtClean="0"/>
              <a:t>11/12/2024</a:t>
            </a:fld>
            <a:endParaRPr lang="en-US" dirty="0"/>
          </a:p>
        </p:txBody>
      </p:sp>
      <p:sp>
        <p:nvSpPr>
          <p:cNvPr id="5" name="Footer Placeholder 4"/>
          <p:cNvSpPr>
            <a:spLocks noGrp="1"/>
          </p:cNvSpPr>
          <p:nvPr>
            <p:ph type="ftr" sz="quarter" idx="3"/>
          </p:nvPr>
        </p:nvSpPr>
        <p:spPr>
          <a:xfrm>
            <a:off x="3489960" y="6307672"/>
            <a:ext cx="5212080" cy="274320"/>
          </a:xfrm>
          <a:prstGeom prst="rect">
            <a:avLst/>
          </a:prstGeom>
        </p:spPr>
        <p:txBody>
          <a:bodyPr vert="horz" lIns="91440" tIns="45720" rIns="91440" bIns="45720" rtlCol="0" anchor="b"/>
          <a:lstStyle>
            <a:lvl1pPr algn="ctr">
              <a:defRPr sz="1000">
                <a:solidFill>
                  <a:schemeClr val="tx1">
                    <a:lumMod val="75000"/>
                    <a:lumOff val="25000"/>
                  </a:schemeClr>
                </a:solidFill>
              </a:defRPr>
            </a:lvl1pPr>
          </a:lstStyle>
          <a:p>
            <a:endParaRPr lang="en-US" dirty="0"/>
          </a:p>
        </p:txBody>
      </p:sp>
      <p:sp>
        <p:nvSpPr>
          <p:cNvPr id="6" name="Slide Number Placeholder 5"/>
          <p:cNvSpPr>
            <a:spLocks noGrp="1"/>
          </p:cNvSpPr>
          <p:nvPr>
            <p:ph type="sldNum" sz="quarter" idx="4"/>
          </p:nvPr>
        </p:nvSpPr>
        <p:spPr>
          <a:xfrm>
            <a:off x="10469880" y="6307672"/>
            <a:ext cx="1463040" cy="274320"/>
          </a:xfrm>
          <a:prstGeom prst="rect">
            <a:avLst/>
          </a:prstGeom>
        </p:spPr>
        <p:txBody>
          <a:bodyPr vert="horz" lIns="91440" tIns="45720" rIns="91440" bIns="45720" rtlCol="0" anchor="b"/>
          <a:lstStyle>
            <a:lvl1pPr algn="r">
              <a:defRPr sz="1000">
                <a:solidFill>
                  <a:schemeClr val="tx1">
                    <a:lumMod val="75000"/>
                    <a:lumOff val="25000"/>
                  </a:schemeClr>
                </a:solidFill>
              </a:defRPr>
            </a:lvl1pPr>
          </a:lstStyle>
          <a:p>
            <a:fld id="{3A98EE3D-8CD1-4C3F-BD1C-C98C9596463C}" type="slidenum">
              <a:rPr lang="en-US" smtClean="0"/>
              <a:t>‹#›</a:t>
            </a:fld>
            <a:endParaRPr lang="en-US" dirty="0"/>
          </a:p>
        </p:txBody>
      </p:sp>
    </p:spTree>
    <p:extLst>
      <p:ext uri="{BB962C8B-B14F-4D97-AF65-F5344CB8AC3E}">
        <p14:creationId xmlns:p14="http://schemas.microsoft.com/office/powerpoint/2010/main" val="24278611"/>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706" r:id="rId5"/>
    <p:sldLayoutId id="2147483699" r:id="rId6"/>
    <p:sldLayoutId id="2147483700" r:id="rId7"/>
    <p:sldLayoutId id="2147483701" r:id="rId8"/>
    <p:sldLayoutId id="2147483702" r:id="rId9"/>
    <p:sldLayoutId id="2147483703" r:id="rId10"/>
    <p:sldLayoutId id="2147483704" r:id="rId11"/>
    <p:sldLayoutId id="2147483705" r:id="rId12"/>
  </p:sldLayoutIdLst>
  <p:hf sldNum="0" hdr="0" ftr="0" dt="0"/>
  <p:txStyles>
    <p:titleStyle>
      <a:lvl1pPr algn="l" defTabSz="914400" rtl="0" eaLnBrk="1" latinLnBrk="0" hangingPunct="1">
        <a:lnSpc>
          <a:spcPct val="90000"/>
        </a:lnSpc>
        <a:spcBef>
          <a:spcPct val="0"/>
        </a:spcBef>
        <a:buNone/>
        <a:defRPr lang="en-US" sz="4800" kern="1200" cap="none" spc="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00000"/>
        </a:lnSpc>
        <a:spcBef>
          <a:spcPts val="900"/>
        </a:spcBef>
        <a:spcAft>
          <a:spcPts val="0"/>
        </a:spcAft>
        <a:buClr>
          <a:schemeClr val="tx1">
            <a:lumMod val="85000"/>
            <a:lumOff val="15000"/>
          </a:schemeClr>
        </a:buClr>
        <a:buFont typeface="Garamond" pitchFamily="18"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microsoft.com/office/2017/06/relationships/model3d" Target="../media/model3d1.glb"/><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image" Target="../media/image5.tmp"/><Relationship Id="rId3" Type="http://schemas.openxmlformats.org/officeDocument/2006/relationships/diagramLayout" Target="../diagrams/layout3.xml"/><Relationship Id="rId7" Type="http://schemas.openxmlformats.org/officeDocument/2006/relationships/image" Target="../media/image4.tmp"/><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 Id="rId9" Type="http://schemas.openxmlformats.org/officeDocument/2006/relationships/image" Target="../media/image6.tmp"/></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333DE14-9E9F-4D41-A866-27E97C48DCEA}"/>
              </a:ext>
            </a:extLst>
          </p:cNvPr>
          <p:cNvSpPr>
            <a:spLocks noGrp="1"/>
          </p:cNvSpPr>
          <p:nvPr>
            <p:ph type="title"/>
          </p:nvPr>
        </p:nvSpPr>
        <p:spPr/>
        <p:txBody>
          <a:bodyPr>
            <a:normAutofit/>
          </a:bodyPr>
          <a:lstStyle/>
          <a:p>
            <a:r>
              <a:rPr lang="en-US" sz="4800"/>
              <a:t>MOS WORLD CHAMPIONSHIP</a:t>
            </a:r>
          </a:p>
        </p:txBody>
      </p:sp>
      <p:sp>
        <p:nvSpPr>
          <p:cNvPr id="5" name="Text Placeholder 4">
            <a:extLst>
              <a:ext uri="{FF2B5EF4-FFF2-40B4-BE49-F238E27FC236}">
                <a16:creationId xmlns:a16="http://schemas.microsoft.com/office/drawing/2014/main" id="{CCF0905D-2BBD-4A53-9A56-5E48284797D4}"/>
              </a:ext>
            </a:extLst>
          </p:cNvPr>
          <p:cNvSpPr>
            <a:spLocks noGrp="1"/>
          </p:cNvSpPr>
          <p:nvPr>
            <p:ph type="body" idx="1"/>
          </p:nvPr>
        </p:nvSpPr>
        <p:spPr/>
        <p:txBody>
          <a:bodyPr/>
          <a:lstStyle/>
          <a:p>
            <a:r>
              <a:rPr lang="en-US"/>
              <a:t>National Round – Year 2023</a:t>
            </a:r>
          </a:p>
        </p:txBody>
      </p:sp>
    </p:spTree>
    <p:extLst>
      <p:ext uri="{BB962C8B-B14F-4D97-AF65-F5344CB8AC3E}">
        <p14:creationId xmlns:p14="http://schemas.microsoft.com/office/powerpoint/2010/main" val="38563153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76CB32-901A-4DA0-AA8A-9A7B5A88BFCD}"/>
              </a:ext>
            </a:extLst>
          </p:cNvPr>
          <p:cNvSpPr>
            <a:spLocks noGrp="1"/>
          </p:cNvSpPr>
          <p:nvPr>
            <p:ph type="title"/>
          </p:nvPr>
        </p:nvSpPr>
        <p:spPr/>
        <p:txBody>
          <a:bodyPr>
            <a:normAutofit/>
          </a:bodyPr>
          <a:lstStyle/>
          <a:p>
            <a:r>
              <a:rPr lang="en-US"/>
              <a:t>Timeline</a:t>
            </a:r>
            <a:endParaRPr lang="en-US" dirty="0"/>
          </a:p>
        </p:txBody>
      </p:sp>
      <p:graphicFrame>
        <p:nvGraphicFramePr>
          <p:cNvPr id="14" name="Content Placeholder 2" descr="SmartArt timeline">
            <a:extLst>
              <a:ext uri="{FF2B5EF4-FFF2-40B4-BE49-F238E27FC236}">
                <a16:creationId xmlns:a16="http://schemas.microsoft.com/office/drawing/2014/main" id="{62612D72-5A4E-430E-8505-B2C209DA7C74}"/>
              </a:ext>
            </a:extLst>
          </p:cNvPr>
          <p:cNvGraphicFramePr>
            <a:graphicFrameLocks noGrp="1"/>
          </p:cNvGraphicFramePr>
          <p:nvPr>
            <p:ph idx="1"/>
            <p:extLst>
              <p:ext uri="{D42A27DB-BD31-4B8C-83A1-F6EECF244321}">
                <p14:modId xmlns:p14="http://schemas.microsoft.com/office/powerpoint/2010/main" val="1173934232"/>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825468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66F818-5981-4414-BF5A-B30F480C8AE2}"/>
              </a:ext>
            </a:extLst>
          </p:cNvPr>
          <p:cNvSpPr>
            <a:spLocks noGrp="1"/>
          </p:cNvSpPr>
          <p:nvPr>
            <p:ph type="title"/>
          </p:nvPr>
        </p:nvSpPr>
        <p:spPr/>
        <p:txBody>
          <a:bodyPr/>
          <a:lstStyle/>
          <a:p>
            <a:r>
              <a:rPr lang="en-US"/>
              <a:t>EXAM</a:t>
            </a:r>
          </a:p>
        </p:txBody>
      </p:sp>
      <p:sp>
        <p:nvSpPr>
          <p:cNvPr id="4" name="Content Placeholder 3">
            <a:extLst>
              <a:ext uri="{FF2B5EF4-FFF2-40B4-BE49-F238E27FC236}">
                <a16:creationId xmlns:a16="http://schemas.microsoft.com/office/drawing/2014/main" id="{949A1999-9E69-4F24-BBC2-A37E5B0DC155}"/>
              </a:ext>
            </a:extLst>
          </p:cNvPr>
          <p:cNvSpPr>
            <a:spLocks noGrp="1"/>
          </p:cNvSpPr>
          <p:nvPr>
            <p:ph sz="half" idx="2"/>
          </p:nvPr>
        </p:nvSpPr>
        <p:spPr/>
        <p:txBody>
          <a:bodyPr/>
          <a:lstStyle/>
          <a:p>
            <a:r>
              <a:rPr lang="en-US"/>
              <a:t>Microsoft Word 2016</a:t>
            </a:r>
          </a:p>
          <a:p>
            <a:r>
              <a:rPr lang="en-US"/>
              <a:t>Microsoft PowerPoint 2016</a:t>
            </a:r>
          </a:p>
          <a:p>
            <a:r>
              <a:rPr lang="en-US"/>
              <a:t>Microsoft Excel 2016</a:t>
            </a:r>
          </a:p>
        </p:txBody>
      </p:sp>
      <p:sp>
        <p:nvSpPr>
          <p:cNvPr id="3" name="Arrow: Left 2">
            <a:extLst>
              <a:ext uri="{FF2B5EF4-FFF2-40B4-BE49-F238E27FC236}">
                <a16:creationId xmlns:a16="http://schemas.microsoft.com/office/drawing/2014/main" id="{C388E810-1971-4DBC-80E2-6B8F9566AD67}"/>
              </a:ext>
            </a:extLst>
          </p:cNvPr>
          <p:cNvSpPr/>
          <p:nvPr/>
        </p:nvSpPr>
        <p:spPr>
          <a:xfrm>
            <a:off x="9155713" y="2120900"/>
            <a:ext cx="1033112" cy="33354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rrow: Left 5">
            <a:extLst>
              <a:ext uri="{FF2B5EF4-FFF2-40B4-BE49-F238E27FC236}">
                <a16:creationId xmlns:a16="http://schemas.microsoft.com/office/drawing/2014/main" id="{366B2E42-30DD-45D2-B6E0-AF88C84925B0}"/>
              </a:ext>
            </a:extLst>
          </p:cNvPr>
          <p:cNvSpPr/>
          <p:nvPr/>
        </p:nvSpPr>
        <p:spPr>
          <a:xfrm>
            <a:off x="9606012" y="2504125"/>
            <a:ext cx="1033112" cy="33354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row: Left 6">
            <a:extLst>
              <a:ext uri="{FF2B5EF4-FFF2-40B4-BE49-F238E27FC236}">
                <a16:creationId xmlns:a16="http://schemas.microsoft.com/office/drawing/2014/main" id="{319B0A26-B58B-4509-BEF4-EAE05943255A}"/>
              </a:ext>
            </a:extLst>
          </p:cNvPr>
          <p:cNvSpPr/>
          <p:nvPr/>
        </p:nvSpPr>
        <p:spPr>
          <a:xfrm>
            <a:off x="9089456" y="2926593"/>
            <a:ext cx="1033112" cy="33354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mc:Choice xmlns:am3d="http://schemas.microsoft.com/office/drawing/2017/model3d" Requires="am3d">
          <p:graphicFrame>
            <p:nvGraphicFramePr>
              <p:cNvPr id="9" name="Content Placeholder 8" descr="Landing jet">
                <a:extLst>
                  <a:ext uri="{FF2B5EF4-FFF2-40B4-BE49-F238E27FC236}">
                    <a16:creationId xmlns:a16="http://schemas.microsoft.com/office/drawing/2014/main" id="{8C271F11-08F5-DBB2-8406-71ED6E4BED2D}"/>
                  </a:ext>
                </a:extLst>
              </p:cNvPr>
              <p:cNvGraphicFramePr>
                <a:graphicFrameLocks noGrp="1" noChangeAspect="1"/>
              </p:cNvGraphicFramePr>
              <p:nvPr>
                <p:ph sz="half" idx="1"/>
                <p:extLst>
                  <p:ext uri="{D42A27DB-BD31-4B8C-83A1-F6EECF244321}">
                    <p14:modId xmlns:p14="http://schemas.microsoft.com/office/powerpoint/2010/main" val="286547259"/>
                  </p:ext>
                </p:extLst>
              </p:nvPr>
            </p:nvGraphicFramePr>
            <p:xfrm>
              <a:off x="2117390" y="2945610"/>
              <a:ext cx="2653381" cy="2063741"/>
            </p:xfrm>
            <a:graphic>
              <a:graphicData uri="http://schemas.microsoft.com/office/drawing/2017/model3d">
                <am3d:model3d r:embed="rId2">
                  <am3d:spPr>
                    <a:xfrm>
                      <a:off x="0" y="0"/>
                      <a:ext cx="2653381" cy="2063741"/>
                    </a:xfrm>
                    <a:prstGeom prst="rect">
                      <a:avLst/>
                    </a:prstGeom>
                  </am3d:spPr>
                  <am3d:camera>
                    <am3d:pos x="0" y="0" z="68558764"/>
                    <am3d:up dx="0" dy="36000000" dz="0"/>
                    <am3d:lookAt x="0" y="0" z="0"/>
                    <am3d:perspective fov="2700000"/>
                  </am3d:camera>
                  <am3d:trans>
                    <am3d:meterPerModelUnit n="72767" d="1000000"/>
                    <am3d:preTrans dx="0" dy="-2595108" dz="-3405525"/>
                    <am3d:scale>
                      <am3d:sx n="1000000" d="1000000"/>
                      <am3d:sy n="1000000" d="1000000"/>
                      <am3d:sz n="1000000" d="1000000"/>
                    </am3d:scale>
                    <am3d:rot ax="8700000" ay="1800000" az="9600000"/>
                    <am3d:postTrans dx="0" dy="0" dz="0"/>
                  </am3d:trans>
                  <am3d:raster rName="Office3DRenderer" rVer="16.0.8326">
                    <am3d:blip r:embed="rId3"/>
                  </am3d:raster>
                  <am3d:objViewport viewportSz="3642455"/>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9" name="Content Placeholder 8" descr="Landing jet">
                <a:extLst>
                  <a:ext uri="{FF2B5EF4-FFF2-40B4-BE49-F238E27FC236}">
                    <a16:creationId xmlns:a16="http://schemas.microsoft.com/office/drawing/2014/main" id="{8C271F11-08F5-DBB2-8406-71ED6E4BED2D}"/>
                  </a:ext>
                </a:extLst>
              </p:cNvPr>
              <p:cNvPicPr>
                <a:picLocks noGrp="1" noRot="1" noChangeAspect="1" noMove="1" noResize="1" noEditPoints="1" noAdjustHandles="1" noChangeArrowheads="1" noChangeShapeType="1" noCrop="1"/>
              </p:cNvPicPr>
              <p:nvPr/>
            </p:nvPicPr>
            <p:blipFill>
              <a:blip r:embed="rId3"/>
              <a:stretch>
                <a:fillRect/>
              </a:stretch>
            </p:blipFill>
            <p:spPr>
              <a:xfrm>
                <a:off x="2117390" y="2945610"/>
                <a:ext cx="2653381" cy="2063741"/>
              </a:xfrm>
              <a:prstGeom prst="rect">
                <a:avLst/>
              </a:prstGeom>
            </p:spPr>
          </p:pic>
        </mc:Fallback>
      </mc:AlternateContent>
    </p:spTree>
    <p:extLst>
      <p:ext uri="{BB962C8B-B14F-4D97-AF65-F5344CB8AC3E}">
        <p14:creationId xmlns:p14="http://schemas.microsoft.com/office/powerpoint/2010/main" val="259660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wipe(down)">
                                      <p:cBhvr>
                                        <p:cTn id="11" dur="500"/>
                                        <p:tgtEl>
                                          <p:spTgt spid="4">
                                            <p:txEl>
                                              <p:pRg st="1" end="1"/>
                                            </p:txEl>
                                          </p:spTgt>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wipe(down)">
                                      <p:cBhvr>
                                        <p:cTn id="15"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7CB7EA3-88EA-4872-BBB1-0DAA4028BE23}"/>
              </a:ext>
            </a:extLst>
          </p:cNvPr>
          <p:cNvSpPr>
            <a:spLocks noGrp="1"/>
          </p:cNvSpPr>
          <p:nvPr>
            <p:ph type="title"/>
          </p:nvPr>
        </p:nvSpPr>
        <p:spPr/>
        <p:txBody>
          <a:bodyPr/>
          <a:lstStyle/>
          <a:p>
            <a:r>
              <a:rPr lang="en-US"/>
              <a:t>PRIZES</a:t>
            </a:r>
          </a:p>
        </p:txBody>
      </p:sp>
      <p:graphicFrame>
        <p:nvGraphicFramePr>
          <p:cNvPr id="10" name="Content Placeholder 9">
            <a:extLst>
              <a:ext uri="{FF2B5EF4-FFF2-40B4-BE49-F238E27FC236}">
                <a16:creationId xmlns:a16="http://schemas.microsoft.com/office/drawing/2014/main" id="{7C9AC264-CD6A-435A-A8D6-5C529DCAB8BA}"/>
              </a:ext>
            </a:extLst>
          </p:cNvPr>
          <p:cNvGraphicFramePr>
            <a:graphicFrameLocks noGrp="1"/>
          </p:cNvGraphicFramePr>
          <p:nvPr>
            <p:ph idx="1"/>
            <p:extLst>
              <p:ext uri="{D42A27DB-BD31-4B8C-83A1-F6EECF244321}">
                <p14:modId xmlns:p14="http://schemas.microsoft.com/office/powerpoint/2010/main" val="4077241847"/>
              </p:ext>
            </p:extLst>
          </p:nvPr>
        </p:nvGraphicFramePr>
        <p:xfrm>
          <a:off x="1066800" y="2103438"/>
          <a:ext cx="10058400" cy="39322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635691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46286B-7F7D-4CC5-9B76-2219AB8C5EBB}"/>
              </a:ext>
            </a:extLst>
          </p:cNvPr>
          <p:cNvSpPr>
            <a:spLocks noGrp="1"/>
          </p:cNvSpPr>
          <p:nvPr>
            <p:ph type="title"/>
          </p:nvPr>
        </p:nvSpPr>
        <p:spPr/>
        <p:txBody>
          <a:bodyPr/>
          <a:lstStyle/>
          <a:p>
            <a:r>
              <a:rPr lang="en-US"/>
              <a:t>MOSWC-NTTU</a:t>
            </a:r>
            <a:br>
              <a:rPr lang="en-US"/>
            </a:br>
            <a:r>
              <a:rPr lang="en-US"/>
              <a:t>year 2020</a:t>
            </a:r>
          </a:p>
        </p:txBody>
      </p:sp>
      <p:sp>
        <p:nvSpPr>
          <p:cNvPr id="3" name="Text Placeholder 2">
            <a:extLst>
              <a:ext uri="{FF2B5EF4-FFF2-40B4-BE49-F238E27FC236}">
                <a16:creationId xmlns:a16="http://schemas.microsoft.com/office/drawing/2014/main" id="{9E1BD9B7-603C-4322-C309-74CC9C55580A}"/>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8669869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B70987-B492-4BD7-9C4C-AF0D3B983620}"/>
              </a:ext>
            </a:extLst>
          </p:cNvPr>
          <p:cNvSpPr>
            <a:spLocks noGrp="1"/>
          </p:cNvSpPr>
          <p:nvPr>
            <p:ph type="title"/>
          </p:nvPr>
        </p:nvSpPr>
        <p:spPr/>
        <p:txBody>
          <a:bodyPr/>
          <a:lstStyle/>
          <a:p>
            <a:r>
              <a:rPr lang="en-US"/>
              <a:t>Process</a:t>
            </a:r>
          </a:p>
        </p:txBody>
      </p:sp>
      <p:sp>
        <p:nvSpPr>
          <p:cNvPr id="8" name="TextBox 7">
            <a:extLst>
              <a:ext uri="{FF2B5EF4-FFF2-40B4-BE49-F238E27FC236}">
                <a16:creationId xmlns:a16="http://schemas.microsoft.com/office/drawing/2014/main" id="{A216F19E-E642-4776-B358-ACE5258A3846}"/>
              </a:ext>
            </a:extLst>
          </p:cNvPr>
          <p:cNvSpPr txBox="1"/>
          <p:nvPr/>
        </p:nvSpPr>
        <p:spPr>
          <a:xfrm>
            <a:off x="1923967" y="4077779"/>
            <a:ext cx="1544141" cy="369332"/>
          </a:xfrm>
          <a:prstGeom prst="rect">
            <a:avLst/>
          </a:prstGeom>
          <a:noFill/>
        </p:spPr>
        <p:txBody>
          <a:bodyPr wrap="none" rtlCol="0">
            <a:spAutoFit/>
          </a:bodyPr>
          <a:lstStyle/>
          <a:p>
            <a:r>
              <a:rPr lang="en-US"/>
              <a:t>MOSWC 2016</a:t>
            </a:r>
          </a:p>
        </p:txBody>
      </p:sp>
      <p:sp>
        <p:nvSpPr>
          <p:cNvPr id="9" name="TextBox 8">
            <a:extLst>
              <a:ext uri="{FF2B5EF4-FFF2-40B4-BE49-F238E27FC236}">
                <a16:creationId xmlns:a16="http://schemas.microsoft.com/office/drawing/2014/main" id="{A27D9C10-F55C-46C0-AE01-20FB816DB18A}"/>
              </a:ext>
            </a:extLst>
          </p:cNvPr>
          <p:cNvSpPr txBox="1"/>
          <p:nvPr/>
        </p:nvSpPr>
        <p:spPr>
          <a:xfrm>
            <a:off x="5405852" y="4077779"/>
            <a:ext cx="1536126" cy="369332"/>
          </a:xfrm>
          <a:prstGeom prst="rect">
            <a:avLst/>
          </a:prstGeom>
          <a:noFill/>
        </p:spPr>
        <p:txBody>
          <a:bodyPr wrap="none" rtlCol="0">
            <a:spAutoFit/>
          </a:bodyPr>
          <a:lstStyle/>
          <a:p>
            <a:r>
              <a:rPr lang="en-US"/>
              <a:t>MOSWC 2017</a:t>
            </a:r>
          </a:p>
        </p:txBody>
      </p:sp>
      <p:sp>
        <p:nvSpPr>
          <p:cNvPr id="10" name="TextBox 9">
            <a:extLst>
              <a:ext uri="{FF2B5EF4-FFF2-40B4-BE49-F238E27FC236}">
                <a16:creationId xmlns:a16="http://schemas.microsoft.com/office/drawing/2014/main" id="{1BC51A60-50EA-43F3-AC38-84BBB94CF858}"/>
              </a:ext>
            </a:extLst>
          </p:cNvPr>
          <p:cNvSpPr txBox="1"/>
          <p:nvPr/>
        </p:nvSpPr>
        <p:spPr>
          <a:xfrm>
            <a:off x="8874463" y="4077779"/>
            <a:ext cx="1560812" cy="369332"/>
          </a:xfrm>
          <a:prstGeom prst="rect">
            <a:avLst/>
          </a:prstGeom>
          <a:noFill/>
        </p:spPr>
        <p:txBody>
          <a:bodyPr wrap="none" rtlCol="0">
            <a:spAutoFit/>
          </a:bodyPr>
          <a:lstStyle/>
          <a:p>
            <a:r>
              <a:rPr lang="en-US"/>
              <a:t>MOSWC 2020</a:t>
            </a:r>
          </a:p>
        </p:txBody>
      </p:sp>
      <p:graphicFrame>
        <p:nvGraphicFramePr>
          <p:cNvPr id="3" name="Diagram 2">
            <a:extLst>
              <a:ext uri="{FF2B5EF4-FFF2-40B4-BE49-F238E27FC236}">
                <a16:creationId xmlns:a16="http://schemas.microsoft.com/office/drawing/2014/main" id="{1918924A-0F92-463A-B21F-4043FFC43512}"/>
              </a:ext>
            </a:extLst>
          </p:cNvPr>
          <p:cNvGraphicFramePr/>
          <p:nvPr>
            <p:extLst>
              <p:ext uri="{D42A27DB-BD31-4B8C-83A1-F6EECF244321}">
                <p14:modId xmlns:p14="http://schemas.microsoft.com/office/powerpoint/2010/main" val="4189555857"/>
              </p:ext>
            </p:extLst>
          </p:nvPr>
        </p:nvGraphicFramePr>
        <p:xfrm>
          <a:off x="1240948" y="4847208"/>
          <a:ext cx="9914732" cy="12911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descr="A group of people holding a large red flag&#10;&#10;Description automatically generated">
            <a:extLst>
              <a:ext uri="{FF2B5EF4-FFF2-40B4-BE49-F238E27FC236}">
                <a16:creationId xmlns:a16="http://schemas.microsoft.com/office/drawing/2014/main" id="{0D92349B-E329-D579-F35E-BF1FB289F7D8}"/>
              </a:ext>
            </a:extLst>
          </p:cNvPr>
          <p:cNvPicPr>
            <a:picLocks noChangeAspect="1"/>
          </p:cNvPicPr>
          <p:nvPr/>
        </p:nvPicPr>
        <p:blipFill>
          <a:blip r:embed="rId7"/>
          <a:stretch>
            <a:fillRect/>
          </a:stretch>
        </p:blipFill>
        <p:spPr>
          <a:xfrm>
            <a:off x="5147335" y="2253384"/>
            <a:ext cx="2101958" cy="1530429"/>
          </a:xfrm>
          <a:prstGeom prst="rect">
            <a:avLst/>
          </a:prstGeom>
        </p:spPr>
      </p:pic>
      <p:pic>
        <p:nvPicPr>
          <p:cNvPr id="12" name="Picture 11" descr="A group of people holding a large banner&#10;&#10;Description automatically generated">
            <a:extLst>
              <a:ext uri="{FF2B5EF4-FFF2-40B4-BE49-F238E27FC236}">
                <a16:creationId xmlns:a16="http://schemas.microsoft.com/office/drawing/2014/main" id="{458BAABF-27A7-179E-6087-F3CA8BB18E4A}"/>
              </a:ext>
            </a:extLst>
          </p:cNvPr>
          <p:cNvPicPr>
            <a:picLocks noChangeAspect="1"/>
          </p:cNvPicPr>
          <p:nvPr/>
        </p:nvPicPr>
        <p:blipFill>
          <a:blip r:embed="rId8"/>
          <a:stretch>
            <a:fillRect/>
          </a:stretch>
        </p:blipFill>
        <p:spPr>
          <a:xfrm>
            <a:off x="8434173" y="2274422"/>
            <a:ext cx="2533780" cy="1543129"/>
          </a:xfrm>
          <a:prstGeom prst="rect">
            <a:avLst/>
          </a:prstGeom>
        </p:spPr>
      </p:pic>
      <p:pic>
        <p:nvPicPr>
          <p:cNvPr id="16" name="Picture 15" descr="A group of people holding a flag&#10;&#10;Description automatically generated">
            <a:extLst>
              <a:ext uri="{FF2B5EF4-FFF2-40B4-BE49-F238E27FC236}">
                <a16:creationId xmlns:a16="http://schemas.microsoft.com/office/drawing/2014/main" id="{1F8D30C6-8322-861A-41DA-E93EB37F72B4}"/>
              </a:ext>
            </a:extLst>
          </p:cNvPr>
          <p:cNvPicPr>
            <a:picLocks noChangeAspect="1"/>
          </p:cNvPicPr>
          <p:nvPr/>
        </p:nvPicPr>
        <p:blipFill>
          <a:blip r:embed="rId9"/>
          <a:stretch>
            <a:fillRect/>
          </a:stretch>
        </p:blipFill>
        <p:spPr>
          <a:xfrm>
            <a:off x="1790643" y="2183531"/>
            <a:ext cx="2171812" cy="1600282"/>
          </a:xfrm>
          <a:prstGeom prst="rect">
            <a:avLst/>
          </a:prstGeom>
        </p:spPr>
      </p:pic>
    </p:spTree>
    <p:extLst>
      <p:ext uri="{BB962C8B-B14F-4D97-AF65-F5344CB8AC3E}">
        <p14:creationId xmlns:p14="http://schemas.microsoft.com/office/powerpoint/2010/main" val="39241323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3C5B1-BD7C-4737-9FDC-404E98D67744}"/>
              </a:ext>
            </a:extLst>
          </p:cNvPr>
          <p:cNvSpPr>
            <a:spLocks noGrp="1"/>
          </p:cNvSpPr>
          <p:nvPr>
            <p:ph type="title"/>
          </p:nvPr>
        </p:nvSpPr>
        <p:spPr/>
        <p:txBody>
          <a:bodyPr/>
          <a:lstStyle/>
          <a:p>
            <a:r>
              <a:rPr lang="en-US"/>
              <a:t>NTTU Team</a:t>
            </a:r>
          </a:p>
        </p:txBody>
      </p:sp>
      <p:graphicFrame>
        <p:nvGraphicFramePr>
          <p:cNvPr id="7" name="Table 7">
            <a:extLst>
              <a:ext uri="{FF2B5EF4-FFF2-40B4-BE49-F238E27FC236}">
                <a16:creationId xmlns:a16="http://schemas.microsoft.com/office/drawing/2014/main" id="{BE3225A3-55C0-4FC0-94C2-075EC5171CDC}"/>
              </a:ext>
            </a:extLst>
          </p:cNvPr>
          <p:cNvGraphicFramePr>
            <a:graphicFrameLocks noGrp="1"/>
          </p:cNvGraphicFramePr>
          <p:nvPr>
            <p:ph idx="1"/>
            <p:extLst>
              <p:ext uri="{D42A27DB-BD31-4B8C-83A1-F6EECF244321}">
                <p14:modId xmlns:p14="http://schemas.microsoft.com/office/powerpoint/2010/main" val="3002747148"/>
              </p:ext>
            </p:extLst>
          </p:nvPr>
        </p:nvGraphicFramePr>
        <p:xfrm>
          <a:off x="1096964" y="2108200"/>
          <a:ext cx="6611809" cy="1112520"/>
        </p:xfrm>
        <a:graphic>
          <a:graphicData uri="http://schemas.openxmlformats.org/drawingml/2006/table">
            <a:tbl>
              <a:tblPr firstRow="1" bandRow="1">
                <a:tableStyleId>{5C22544A-7EE6-4342-B048-85BDC9FD1C3A}</a:tableStyleId>
              </a:tblPr>
              <a:tblGrid>
                <a:gridCol w="4820488">
                  <a:extLst>
                    <a:ext uri="{9D8B030D-6E8A-4147-A177-3AD203B41FA5}">
                      <a16:colId xmlns:a16="http://schemas.microsoft.com/office/drawing/2014/main" val="3754119112"/>
                    </a:ext>
                  </a:extLst>
                </a:gridCol>
                <a:gridCol w="1791321">
                  <a:extLst>
                    <a:ext uri="{9D8B030D-6E8A-4147-A177-3AD203B41FA5}">
                      <a16:colId xmlns:a16="http://schemas.microsoft.com/office/drawing/2014/main" val="2567546175"/>
                    </a:ext>
                  </a:extLst>
                </a:gridCol>
              </a:tblGrid>
              <a:tr h="370840">
                <a:tc>
                  <a:txBody>
                    <a:bodyPr/>
                    <a:lstStyle/>
                    <a:p>
                      <a:r>
                        <a:rPr lang="en-US"/>
                        <a:t>Exam</a:t>
                      </a:r>
                    </a:p>
                  </a:txBody>
                  <a:tcPr/>
                </a:tc>
                <a:tc>
                  <a:txBody>
                    <a:bodyPr/>
                    <a:lstStyle/>
                    <a:p>
                      <a:r>
                        <a:rPr lang="en-US"/>
                        <a:t>Quantity</a:t>
                      </a:r>
                    </a:p>
                  </a:txBody>
                  <a:tcPr/>
                </a:tc>
                <a:extLst>
                  <a:ext uri="{0D108BD9-81ED-4DB2-BD59-A6C34878D82A}">
                    <a16:rowId xmlns:a16="http://schemas.microsoft.com/office/drawing/2014/main" val="389060326"/>
                  </a:ext>
                </a:extLst>
              </a:tr>
              <a:tr h="370840">
                <a:tc>
                  <a:txBody>
                    <a:bodyPr/>
                    <a:lstStyle/>
                    <a:p>
                      <a:r>
                        <a:rPr lang="en-US"/>
                        <a:t>Microsoft Word 2016</a:t>
                      </a:r>
                    </a:p>
                  </a:txBody>
                  <a:tcPr/>
                </a:tc>
                <a:tc>
                  <a:txBody>
                    <a:bodyPr/>
                    <a:lstStyle/>
                    <a:p>
                      <a:pPr algn="ctr"/>
                      <a:r>
                        <a:rPr lang="en-US"/>
                        <a:t>4</a:t>
                      </a:r>
                    </a:p>
                  </a:txBody>
                  <a:tcPr/>
                </a:tc>
                <a:extLst>
                  <a:ext uri="{0D108BD9-81ED-4DB2-BD59-A6C34878D82A}">
                    <a16:rowId xmlns:a16="http://schemas.microsoft.com/office/drawing/2014/main" val="584452999"/>
                  </a:ext>
                </a:extLst>
              </a:tr>
              <a:tr h="370840">
                <a:tc>
                  <a:txBody>
                    <a:bodyPr/>
                    <a:lstStyle/>
                    <a:p>
                      <a:r>
                        <a:rPr lang="en-US"/>
                        <a:t>Microsoft Excel 2016</a:t>
                      </a:r>
                    </a:p>
                  </a:txBody>
                  <a:tcPr/>
                </a:tc>
                <a:tc>
                  <a:txBody>
                    <a:bodyPr/>
                    <a:lstStyle/>
                    <a:p>
                      <a:pPr algn="ctr"/>
                      <a:r>
                        <a:rPr lang="en-US"/>
                        <a:t>3</a:t>
                      </a:r>
                    </a:p>
                  </a:txBody>
                  <a:tcPr/>
                </a:tc>
                <a:extLst>
                  <a:ext uri="{0D108BD9-81ED-4DB2-BD59-A6C34878D82A}">
                    <a16:rowId xmlns:a16="http://schemas.microsoft.com/office/drawing/2014/main" val="3105545454"/>
                  </a:ext>
                </a:extLst>
              </a:tr>
            </a:tbl>
          </a:graphicData>
        </a:graphic>
      </p:graphicFrame>
      <p:grpSp>
        <p:nvGrpSpPr>
          <p:cNvPr id="12" name="Group 11">
            <a:extLst>
              <a:ext uri="{FF2B5EF4-FFF2-40B4-BE49-F238E27FC236}">
                <a16:creationId xmlns:a16="http://schemas.microsoft.com/office/drawing/2014/main" id="{698FECCC-26DD-4F03-8493-245FE71F4ED7}"/>
              </a:ext>
            </a:extLst>
          </p:cNvPr>
          <p:cNvGrpSpPr/>
          <p:nvPr/>
        </p:nvGrpSpPr>
        <p:grpSpPr>
          <a:xfrm>
            <a:off x="5102434" y="3851651"/>
            <a:ext cx="3360249" cy="2634552"/>
            <a:chOff x="1734742" y="3639184"/>
            <a:chExt cx="3246833" cy="2684857"/>
          </a:xfrm>
        </p:grpSpPr>
        <p:sp>
          <p:nvSpPr>
            <p:cNvPr id="11" name="Oval 10">
              <a:extLst>
                <a:ext uri="{FF2B5EF4-FFF2-40B4-BE49-F238E27FC236}">
                  <a16:creationId xmlns:a16="http://schemas.microsoft.com/office/drawing/2014/main" id="{DF411F33-D302-471C-A743-8B33ABE92195}"/>
                </a:ext>
              </a:extLst>
            </p:cNvPr>
            <p:cNvSpPr/>
            <p:nvPr/>
          </p:nvSpPr>
          <p:spPr>
            <a:xfrm>
              <a:off x="3191670" y="3639184"/>
              <a:ext cx="1789905" cy="1789905"/>
            </a:xfrm>
            <a:prstGeom prst="ellipse">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600"/>
                <a:t>PowerPoint</a:t>
              </a:r>
            </a:p>
          </p:txBody>
        </p:sp>
        <p:sp>
          <p:nvSpPr>
            <p:cNvPr id="9" name="Oval 8">
              <a:extLst>
                <a:ext uri="{FF2B5EF4-FFF2-40B4-BE49-F238E27FC236}">
                  <a16:creationId xmlns:a16="http://schemas.microsoft.com/office/drawing/2014/main" id="{97B44618-0A0A-4FE1-93EE-F97878A6F42F}"/>
                </a:ext>
              </a:extLst>
            </p:cNvPr>
            <p:cNvSpPr/>
            <p:nvPr/>
          </p:nvSpPr>
          <p:spPr>
            <a:xfrm>
              <a:off x="1734742" y="3639185"/>
              <a:ext cx="1789905" cy="1789905"/>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600"/>
                <a:t>Word</a:t>
              </a:r>
            </a:p>
          </p:txBody>
        </p:sp>
        <p:sp>
          <p:nvSpPr>
            <p:cNvPr id="10" name="Oval 9">
              <a:extLst>
                <a:ext uri="{FF2B5EF4-FFF2-40B4-BE49-F238E27FC236}">
                  <a16:creationId xmlns:a16="http://schemas.microsoft.com/office/drawing/2014/main" id="{57C96721-E42B-4AF0-B3C3-3B1F41BA1A61}"/>
                </a:ext>
              </a:extLst>
            </p:cNvPr>
            <p:cNvSpPr/>
            <p:nvPr/>
          </p:nvSpPr>
          <p:spPr>
            <a:xfrm>
              <a:off x="2463206" y="4534136"/>
              <a:ext cx="1789905" cy="1789905"/>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600"/>
                <a:t>Excel</a:t>
              </a:r>
            </a:p>
          </p:txBody>
        </p:sp>
      </p:grpSp>
      <p:sp>
        <p:nvSpPr>
          <p:cNvPr id="13" name="Rectangle: Folded Corner 12">
            <a:extLst>
              <a:ext uri="{FF2B5EF4-FFF2-40B4-BE49-F238E27FC236}">
                <a16:creationId xmlns:a16="http://schemas.microsoft.com/office/drawing/2014/main" id="{F5CDDB0E-3DEA-49B9-8FA7-20D0B61D15CD}"/>
              </a:ext>
            </a:extLst>
          </p:cNvPr>
          <p:cNvSpPr/>
          <p:nvPr/>
        </p:nvSpPr>
        <p:spPr>
          <a:xfrm>
            <a:off x="8810791" y="1328395"/>
            <a:ext cx="2488326" cy="2100605"/>
          </a:xfrm>
          <a:prstGeom prst="foldedCorne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MICROSOFT OFFICE SPECIALIST WORLD CHAMPIONSHIP</a:t>
            </a:r>
          </a:p>
          <a:p>
            <a:pPr algn="ctr"/>
            <a:r>
              <a:rPr lang="en-US"/>
              <a:t>MOSWC 2020</a:t>
            </a:r>
          </a:p>
          <a:p>
            <a:pPr algn="r"/>
            <a:r>
              <a:rPr lang="en-US"/>
              <a:t>Certiport</a:t>
            </a:r>
          </a:p>
        </p:txBody>
      </p:sp>
    </p:spTree>
    <p:extLst>
      <p:ext uri="{BB962C8B-B14F-4D97-AF65-F5344CB8AC3E}">
        <p14:creationId xmlns:p14="http://schemas.microsoft.com/office/powerpoint/2010/main" val="35321439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E30162-5765-4B7D-9B54-276F9D5EFEFD}"/>
              </a:ext>
            </a:extLst>
          </p:cNvPr>
          <p:cNvSpPr>
            <a:spLocks noGrp="1"/>
          </p:cNvSpPr>
          <p:nvPr>
            <p:ph type="title"/>
          </p:nvPr>
        </p:nvSpPr>
        <p:spPr/>
        <p:txBody>
          <a:bodyPr/>
          <a:lstStyle/>
          <a:p>
            <a:pPr marR="0" rtl="0"/>
            <a:r>
              <a:rPr lang="en-US"/>
              <a:t>Our Team</a:t>
            </a:r>
          </a:p>
        </p:txBody>
      </p:sp>
      <p:graphicFrame>
        <p:nvGraphicFramePr>
          <p:cNvPr id="10" name="Table 10">
            <a:extLst>
              <a:ext uri="{FF2B5EF4-FFF2-40B4-BE49-F238E27FC236}">
                <a16:creationId xmlns:a16="http://schemas.microsoft.com/office/drawing/2014/main" id="{80B16942-C96D-8A2A-E69D-36EAC2131B43}"/>
              </a:ext>
            </a:extLst>
          </p:cNvPr>
          <p:cNvGraphicFramePr>
            <a:graphicFrameLocks noGrp="1"/>
          </p:cNvGraphicFramePr>
          <p:nvPr>
            <p:ph sz="half" idx="1"/>
            <p:extLst>
              <p:ext uri="{D42A27DB-BD31-4B8C-83A1-F6EECF244321}">
                <p14:modId xmlns:p14="http://schemas.microsoft.com/office/powerpoint/2010/main" val="841923927"/>
              </p:ext>
            </p:extLst>
          </p:nvPr>
        </p:nvGraphicFramePr>
        <p:xfrm>
          <a:off x="762000" y="2494280"/>
          <a:ext cx="4754562" cy="1483360"/>
        </p:xfrm>
        <a:graphic>
          <a:graphicData uri="http://schemas.openxmlformats.org/drawingml/2006/table">
            <a:tbl>
              <a:tblPr firstRow="1" bandRow="1">
                <a:tableStyleId>{5C22544A-7EE6-4342-B048-85BDC9FD1C3A}</a:tableStyleId>
              </a:tblPr>
              <a:tblGrid>
                <a:gridCol w="2377281">
                  <a:extLst>
                    <a:ext uri="{9D8B030D-6E8A-4147-A177-3AD203B41FA5}">
                      <a16:colId xmlns:a16="http://schemas.microsoft.com/office/drawing/2014/main" val="1575553607"/>
                    </a:ext>
                  </a:extLst>
                </a:gridCol>
                <a:gridCol w="2377281">
                  <a:extLst>
                    <a:ext uri="{9D8B030D-6E8A-4147-A177-3AD203B41FA5}">
                      <a16:colId xmlns:a16="http://schemas.microsoft.com/office/drawing/2014/main" val="2884643924"/>
                    </a:ext>
                  </a:extLst>
                </a:gridCol>
              </a:tblGrid>
              <a:tr h="370840">
                <a:tc>
                  <a:txBody>
                    <a:bodyPr/>
                    <a:lstStyle/>
                    <a:p>
                      <a:r>
                        <a:rPr lang="en-US"/>
                        <a:t>Exam</a:t>
                      </a:r>
                    </a:p>
                  </a:txBody>
                  <a:tcPr/>
                </a:tc>
                <a:tc>
                  <a:txBody>
                    <a:bodyPr/>
                    <a:lstStyle/>
                    <a:p>
                      <a:r>
                        <a:rPr lang="en-US"/>
                        <a:t>Quantity</a:t>
                      </a:r>
                    </a:p>
                  </a:txBody>
                  <a:tcPr/>
                </a:tc>
                <a:extLst>
                  <a:ext uri="{0D108BD9-81ED-4DB2-BD59-A6C34878D82A}">
                    <a16:rowId xmlns:a16="http://schemas.microsoft.com/office/drawing/2014/main" val="4038090455"/>
                  </a:ext>
                </a:extLst>
              </a:tr>
              <a:tr h="370840">
                <a:tc>
                  <a:txBody>
                    <a:bodyPr/>
                    <a:lstStyle/>
                    <a:p>
                      <a:r>
                        <a:rPr lang="en-US"/>
                        <a:t>Word</a:t>
                      </a:r>
                    </a:p>
                  </a:txBody>
                  <a:tcPr/>
                </a:tc>
                <a:tc>
                  <a:txBody>
                    <a:bodyPr/>
                    <a:lstStyle/>
                    <a:p>
                      <a:pPr algn="r"/>
                      <a:r>
                        <a:rPr lang="en-US"/>
                        <a:t>4</a:t>
                      </a:r>
                    </a:p>
                  </a:txBody>
                  <a:tcPr/>
                </a:tc>
                <a:extLst>
                  <a:ext uri="{0D108BD9-81ED-4DB2-BD59-A6C34878D82A}">
                    <a16:rowId xmlns:a16="http://schemas.microsoft.com/office/drawing/2014/main" val="2395782058"/>
                  </a:ext>
                </a:extLst>
              </a:tr>
              <a:tr h="370840">
                <a:tc>
                  <a:txBody>
                    <a:bodyPr/>
                    <a:lstStyle/>
                    <a:p>
                      <a:r>
                        <a:rPr lang="en-US"/>
                        <a:t>Excel</a:t>
                      </a:r>
                    </a:p>
                  </a:txBody>
                  <a:tcPr/>
                </a:tc>
                <a:tc>
                  <a:txBody>
                    <a:bodyPr/>
                    <a:lstStyle/>
                    <a:p>
                      <a:pPr algn="r"/>
                      <a:r>
                        <a:rPr lang="en-US"/>
                        <a:t>3</a:t>
                      </a:r>
                    </a:p>
                  </a:txBody>
                  <a:tcPr/>
                </a:tc>
                <a:extLst>
                  <a:ext uri="{0D108BD9-81ED-4DB2-BD59-A6C34878D82A}">
                    <a16:rowId xmlns:a16="http://schemas.microsoft.com/office/drawing/2014/main" val="1181387693"/>
                  </a:ext>
                </a:extLst>
              </a:tr>
              <a:tr h="370840">
                <a:tc>
                  <a:txBody>
                    <a:bodyPr/>
                    <a:lstStyle/>
                    <a:p>
                      <a:r>
                        <a:rPr lang="en-US"/>
                        <a:t>PowerPoint</a:t>
                      </a:r>
                    </a:p>
                  </a:txBody>
                  <a:tcPr/>
                </a:tc>
                <a:tc>
                  <a:txBody>
                    <a:bodyPr/>
                    <a:lstStyle/>
                    <a:p>
                      <a:pPr algn="r"/>
                      <a:r>
                        <a:rPr lang="en-US"/>
                        <a:t>5</a:t>
                      </a:r>
                    </a:p>
                  </a:txBody>
                  <a:tcPr/>
                </a:tc>
                <a:extLst>
                  <a:ext uri="{0D108BD9-81ED-4DB2-BD59-A6C34878D82A}">
                    <a16:rowId xmlns:a16="http://schemas.microsoft.com/office/drawing/2014/main" val="1979068973"/>
                  </a:ext>
                </a:extLst>
              </a:tr>
            </a:tbl>
          </a:graphicData>
        </a:graphic>
      </p:graphicFrame>
      <p:sp>
        <p:nvSpPr>
          <p:cNvPr id="14" name="Content Placeholder 3">
            <a:extLst>
              <a:ext uri="{FF2B5EF4-FFF2-40B4-BE49-F238E27FC236}">
                <a16:creationId xmlns:a16="http://schemas.microsoft.com/office/drawing/2014/main" id="{AE14AA9D-6223-B40D-680D-85AB71C113E2}"/>
              </a:ext>
            </a:extLst>
          </p:cNvPr>
          <p:cNvSpPr>
            <a:spLocks noGrp="1"/>
          </p:cNvSpPr>
          <p:nvPr>
            <p:ph sz="half" idx="2"/>
          </p:nvPr>
        </p:nvSpPr>
        <p:spPr>
          <a:xfrm>
            <a:off x="6370320" y="2103120"/>
            <a:ext cx="4754880" cy="3749040"/>
          </a:xfrm>
        </p:spPr>
        <p:txBody>
          <a:bodyPr/>
          <a:lstStyle/>
          <a:p>
            <a:endParaRPr lang="en-US"/>
          </a:p>
        </p:txBody>
      </p:sp>
    </p:spTree>
    <p:extLst>
      <p:ext uri="{BB962C8B-B14F-4D97-AF65-F5344CB8AC3E}">
        <p14:creationId xmlns:p14="http://schemas.microsoft.com/office/powerpoint/2010/main" val="156759579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von">
  <a:themeElements>
    <a:clrScheme name="Savon">
      <a:dk1>
        <a:sysClr val="windowText" lastClr="000000"/>
      </a:dk1>
      <a:lt1>
        <a:sysClr val="window" lastClr="FFFFFF"/>
      </a:lt1>
      <a:dk2>
        <a:srgbClr val="1485A4"/>
      </a:dk2>
      <a:lt2>
        <a:srgbClr val="E3DED1"/>
      </a:lt2>
      <a:accent1>
        <a:srgbClr val="1CADE4"/>
      </a:accent1>
      <a:accent2>
        <a:srgbClr val="2683C6"/>
      </a:accent2>
      <a:accent3>
        <a:srgbClr val="27CED7"/>
      </a:accent3>
      <a:accent4>
        <a:srgbClr val="42BA97"/>
      </a:accent4>
      <a:accent5>
        <a:srgbClr val="3E8853"/>
      </a:accent5>
      <a:accent6>
        <a:srgbClr val="62A39F"/>
      </a:accent6>
      <a:hlink>
        <a:srgbClr val="F49100"/>
      </a:hlink>
      <a:folHlink>
        <a:srgbClr val="739D9B"/>
      </a:folHlink>
    </a:clrScheme>
    <a:fontScheme name="Savon">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90000"/>
                <a:shade val="92000"/>
                <a:satMod val="160000"/>
              </a:schemeClr>
            </a:gs>
            <a:gs pos="77000">
              <a:schemeClr val="phClr">
                <a:tint val="100000"/>
                <a:shade val="73000"/>
                <a:satMod val="155000"/>
              </a:schemeClr>
            </a:gs>
            <a:gs pos="100000">
              <a:schemeClr val="phClr">
                <a:tint val="100000"/>
                <a:shade val="67000"/>
                <a:satMod val="145000"/>
              </a:schemeClr>
            </a:gs>
          </a:gsLst>
          <a:lin ang="5400000" scaled="0"/>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name="Savon" id="{1306E473-ED32-493B-A2D0-240A757EDD34}" vid="{C20BADFE-D095-436F-9677-9264042809F0}"/>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a410dd7f93c95333ffa1b60ed6adedd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a936d9baba76aa3866493feff160faab"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38A3B04-B0F3-4C12-A722-52B5CF6D9723}">
  <ds:schemaRefs>
    <ds:schemaRef ds:uri="http://schemas.microsoft.com/sharepoint/v3/contenttype/forms"/>
  </ds:schemaRefs>
</ds:datastoreItem>
</file>

<file path=customXml/itemProps2.xml><?xml version="1.0" encoding="utf-8"?>
<ds:datastoreItem xmlns:ds="http://schemas.openxmlformats.org/officeDocument/2006/customXml" ds:itemID="{4F5B1FD9-3BB6-4DA9-A089-3B68C2323D4F}">
  <ds:schemaRefs>
    <ds:schemaRef ds:uri="http://schemas.microsoft.com/office/2006/metadata/properties"/>
    <ds:schemaRef ds:uri="http://schemas.microsoft.com/office/infopath/2007/PartnerControls"/>
    <ds:schemaRef ds:uri="71af3243-3dd4-4a8d-8c0d-dd76da1f02a5"/>
  </ds:schemaRefs>
</ds:datastoreItem>
</file>

<file path=customXml/itemProps3.xml><?xml version="1.0" encoding="utf-8"?>
<ds:datastoreItem xmlns:ds="http://schemas.openxmlformats.org/officeDocument/2006/customXml" ds:itemID="{1747A963-53E0-44AF-AF13-963FE676C68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Gallery</Template>
  <TotalTime>0</TotalTime>
  <Words>104</Words>
  <Application>Microsoft Office PowerPoint</Application>
  <PresentationFormat>Widescreen</PresentationFormat>
  <Paragraphs>54</Paragraphs>
  <Slides>8</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8</vt:i4>
      </vt:variant>
    </vt:vector>
  </HeadingPairs>
  <TitlesOfParts>
    <vt:vector size="11" baseType="lpstr">
      <vt:lpstr>Century Gothic</vt:lpstr>
      <vt:lpstr>Garamond</vt:lpstr>
      <vt:lpstr>Savon</vt:lpstr>
      <vt:lpstr>MOS WORLD CHAMPIONSHIP</vt:lpstr>
      <vt:lpstr>Timeline</vt:lpstr>
      <vt:lpstr>EXAM</vt:lpstr>
      <vt:lpstr>PRIZES</vt:lpstr>
      <vt:lpstr>MOSWC-NTTU year 2020</vt:lpstr>
      <vt:lpstr>Process</vt:lpstr>
      <vt:lpstr>NTTU Team</vt:lpstr>
      <vt:lpstr>Our Team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2020-06-06T00:07:42Z</dcterms:created>
  <dcterms:modified xsi:type="dcterms:W3CDTF">2024-11-12T06:00:21Z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