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8" r:id="rId4"/>
  </p:sldMasterIdLst>
  <p:sldIdLst>
    <p:sldId id="256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14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6DFF08F-DC6B-4601-B491-B0F83F6DD2DA}" type="datetimeFigureOut">
              <a:rPr lang="en-US" smtClean="0"/>
              <a:t>9/21/2013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9921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726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4959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7462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169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32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141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111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162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5333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68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9130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47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156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7701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5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6DFF08F-DC6B-4601-B491-B0F83F6DD2DA}" type="datetimeFigureOut">
              <a:rPr lang="en-US" smtClean="0"/>
              <a:pPr/>
              <a:t>9/21/2013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04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Vacation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fabulous family cruise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668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2481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Drill Team">
      <a:majorFont>
        <a:latin typeface="Britannic Bold"/>
        <a:ea typeface=""/>
        <a:cs typeface=""/>
      </a:majorFont>
      <a:minorFont>
        <a:latin typeface="Candara"/>
        <a:ea typeface=""/>
        <a:cs typeface="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B0988A1-25D5-4589-8AAB-A455FFF9E084}"/>
</file>

<file path=customXml/itemProps2.xml><?xml version="1.0" encoding="utf-8"?>
<ds:datastoreItem xmlns:ds="http://schemas.openxmlformats.org/officeDocument/2006/customXml" ds:itemID="{FB8034D5-7BA0-40B0-87CC-2541D81E3FB3}"/>
</file>

<file path=customXml/itemProps3.xml><?xml version="1.0" encoding="utf-8"?>
<ds:datastoreItem xmlns:ds="http://schemas.openxmlformats.org/officeDocument/2006/customXml" ds:itemID="{B9D62D3A-755D-48B5-A090-550D0874B4DC}"/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1351</TotalTime>
  <Words>8</Words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Britannic Bold</vt:lpstr>
      <vt:lpstr>Candara</vt:lpstr>
      <vt:lpstr>Organic</vt:lpstr>
      <vt:lpstr>My Vacation</vt:lpstr>
      <vt:lpstr>My Video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2013-09-07T02:06:58Z</dcterms:created>
  <dcterms:modified xsi:type="dcterms:W3CDTF">2013-09-21T21:46:20Z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