
<file path=[Content_Types].xml><?xml version="1.0" encoding="utf-8"?>
<Types xmlns="http://schemas.openxmlformats.org/package/2006/content-types">
  <Default Extension="jpg" ContentType="image/jpeg"/>
  <Default Extension="mp3" ContentType="audio/mpeg"/>
  <Default Extension="mp4" ContentType="video/mp4"/>
  <Default Extension="png" ContentType="image/png"/>
  <Default Extension="rels" ContentType="application/vnd.openxmlformats-package.relationships+xml"/>
  <Default Extension="tmp" ContentType="image/p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70" r:id="rId4"/>
  </p:sldMasterIdLst>
  <p:sldIdLst>
    <p:sldId id="268" r:id="rId5"/>
    <p:sldId id="311" r:id="rId6"/>
    <p:sldId id="312" r:id="rId7"/>
    <p:sldId id="313" r:id="rId8"/>
    <p:sldId id="314" r:id="rId9"/>
    <p:sldId id="315" r:id="rId10"/>
    <p:sldId id="316" r:id="rId11"/>
    <p:sldId id="317" r:id="rId12"/>
    <p:sldId id="325" r:id="rId13"/>
    <p:sldId id="310" r:id="rId14"/>
    <p:sldId id="318" r:id="rId15"/>
    <p:sldId id="319" r:id="rId16"/>
    <p:sldId id="320" r:id="rId17"/>
    <p:sldId id="324" r:id="rId18"/>
    <p:sldId id="327" r:id="rId19"/>
    <p:sldId id="328" r:id="rId20"/>
    <p:sldId id="329" r:id="rId21"/>
    <p:sldId id="330"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SWC" id="{966AC638-3154-4B41-AD1F-0FEEFD75632D}">
          <p14:sldIdLst>
            <p14:sldId id="268"/>
            <p14:sldId id="311"/>
            <p14:sldId id="312"/>
            <p14:sldId id="313"/>
            <p14:sldId id="314"/>
          </p14:sldIdLst>
        </p14:section>
        <p14:section name="MOSWC-VN" id="{0747229B-139B-47C7-B469-2B5ED29FB686}">
          <p14:sldIdLst>
            <p14:sldId id="315"/>
            <p14:sldId id="316"/>
            <p14:sldId id="317"/>
            <p14:sldId id="325"/>
            <p14:sldId id="310"/>
            <p14:sldId id="318"/>
          </p14:sldIdLst>
        </p14:section>
        <p14:section name="MOSWC-NTTU" id="{50D30D2E-9972-4F8E-8690-B22790FA0E61}">
          <p14:sldIdLst>
            <p14:sldId id="319"/>
            <p14:sldId id="320"/>
            <p14:sldId id="324"/>
            <p14:sldId id="327"/>
            <p14:sldId id="328"/>
            <p14:sldId id="329"/>
          </p14:sldIdLst>
        </p14:section>
        <p14:section name="Report" id="{2E3E106B-570F-45C6-827C-7FA678F521B1}">
          <p14:sldIdLst>
            <p14:sldId id="330"/>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19" autoAdjust="0"/>
  </p:normalViewPr>
  <p:slideViewPr>
    <p:cSldViewPr snapToGrid="0">
      <p:cViewPr varScale="1">
        <p:scale>
          <a:sx n="61" d="100"/>
          <a:sy n="61" d="100"/>
        </p:scale>
        <p:origin x="812"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Sheet1!$B$1</c:f>
              <c:strCache>
                <c:ptCount val="1"/>
                <c:pt idx="0">
                  <c:v>Quantity</c:v>
                </c:pt>
              </c:strCache>
            </c:strRef>
          </c:tx>
          <c:spPr>
            <a:ln w="28575" cap="rnd">
              <a:solidFill>
                <a:schemeClr val="accent1"/>
              </a:solidFill>
              <a:round/>
            </a:ln>
            <a:effectLst/>
          </c:spPr>
          <c:marker>
            <c:symbol val="none"/>
          </c:marker>
          <c:cat>
            <c:strRef>
              <c:f>Sheet1!$A$2:$A$4</c:f>
              <c:strCache>
                <c:ptCount val="3"/>
                <c:pt idx="0">
                  <c:v>Microsoft Word</c:v>
                </c:pt>
                <c:pt idx="1">
                  <c:v>Microsoft Excel</c:v>
                </c:pt>
                <c:pt idx="2">
                  <c:v>Microsoft PowerPoint</c:v>
                </c:pt>
              </c:strCache>
            </c:strRef>
          </c:cat>
          <c:val>
            <c:numRef>
              <c:f>Sheet1!$B$2:$B$4</c:f>
              <c:numCache>
                <c:formatCode>General</c:formatCode>
                <c:ptCount val="3"/>
                <c:pt idx="0">
                  <c:v>4</c:v>
                </c:pt>
                <c:pt idx="1">
                  <c:v>5</c:v>
                </c:pt>
                <c:pt idx="2">
                  <c:v>3</c:v>
                </c:pt>
              </c:numCache>
            </c:numRef>
          </c:val>
          <c:smooth val="0"/>
          <c:extLst>
            <c:ext xmlns:c16="http://schemas.microsoft.com/office/drawing/2014/chart" uri="{C3380CC4-5D6E-409C-BE32-E72D297353CC}">
              <c16:uniqueId val="{00000000-9B20-4038-AA7B-E42F6B16D328}"/>
            </c:ext>
          </c:extLst>
        </c:ser>
        <c:dLbls>
          <c:showLegendKey val="0"/>
          <c:showVal val="0"/>
          <c:showCatName val="0"/>
          <c:showSerName val="0"/>
          <c:showPercent val="0"/>
          <c:showBubbleSize val="0"/>
        </c:dLbls>
        <c:smooth val="0"/>
        <c:axId val="77365440"/>
        <c:axId val="77344320"/>
      </c:lineChart>
      <c:catAx>
        <c:axId val="77365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7344320"/>
        <c:crosses val="autoZero"/>
        <c:auto val="1"/>
        <c:lblAlgn val="ctr"/>
        <c:lblOffset val="100"/>
        <c:noMultiLvlLbl val="0"/>
      </c:catAx>
      <c:valAx>
        <c:axId val="773443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7736544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1.xml.rels><?xml version="1.0" encoding="UTF-8" standalone="yes"?>
<Relationships xmlns="http://schemas.openxmlformats.org/package/2006/relationships"><Relationship Id="rId1" Type="http://schemas.openxmlformats.org/officeDocument/2006/relationships/image" Target="../media/image10.png"/></Relationships>
</file>

<file path=ppt/diagrams/_rels/drawing1.xml.rels><?xml version="1.0" encoding="UTF-8" standalone="yes"?>
<Relationships xmlns="http://schemas.openxmlformats.org/package/2006/relationships"><Relationship Id="rId1"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36C8BCB-7D44-4432-AFE6-1825EE114956}" type="doc">
      <dgm:prSet loTypeId="urn:microsoft.com/office/officeart/2005/8/layout/hProcess10" loCatId="picture" qsTypeId="urn:microsoft.com/office/officeart/2005/8/quickstyle/simple1" qsCatId="simple" csTypeId="urn:microsoft.com/office/officeart/2005/8/colors/accent1_2" csCatId="accent1" phldr="1"/>
      <dgm:spPr/>
      <dgm:t>
        <a:bodyPr/>
        <a:lstStyle/>
        <a:p>
          <a:endParaRPr lang="en-US"/>
        </a:p>
      </dgm:t>
    </dgm:pt>
    <dgm:pt modelId="{676CC131-1E3A-4557-824D-2EC92B4CBADE}">
      <dgm:prSet phldrT="[Text]"/>
      <dgm:spPr/>
      <dgm:t>
        <a:bodyPr/>
        <a:lstStyle/>
        <a:p>
          <a:r>
            <a:rPr lang="en-US"/>
            <a:t>1</a:t>
          </a:r>
          <a:r>
            <a:rPr lang="en-US" baseline="30000"/>
            <a:t>st</a:t>
          </a:r>
          <a:r>
            <a:rPr lang="en-US"/>
            <a:t> place</a:t>
          </a:r>
        </a:p>
      </dgm:t>
    </dgm:pt>
    <dgm:pt modelId="{FB04AEB7-A45F-4BC9-B2D9-BDC61E07F60B}" type="parTrans" cxnId="{7BA9E0BB-3076-4935-8C72-4D45FDD8957E}">
      <dgm:prSet/>
      <dgm:spPr/>
      <dgm:t>
        <a:bodyPr/>
        <a:lstStyle/>
        <a:p>
          <a:endParaRPr lang="en-US"/>
        </a:p>
      </dgm:t>
    </dgm:pt>
    <dgm:pt modelId="{2E22015C-E653-4498-86C5-DD6A7DBAF472}" type="sibTrans" cxnId="{7BA9E0BB-3076-4935-8C72-4D45FDD8957E}">
      <dgm:prSet/>
      <dgm:spPr/>
      <dgm:t>
        <a:bodyPr/>
        <a:lstStyle/>
        <a:p>
          <a:endParaRPr lang="en-US"/>
        </a:p>
      </dgm:t>
    </dgm:pt>
    <dgm:pt modelId="{25B069A7-B1F4-4662-8FBA-CB72181DE8CF}">
      <dgm:prSet phldrT="[Text]"/>
      <dgm:spPr/>
      <dgm:t>
        <a:bodyPr/>
        <a:lstStyle/>
        <a:p>
          <a:r>
            <a:rPr lang="en-US"/>
            <a:t>$  7,000</a:t>
          </a:r>
        </a:p>
      </dgm:t>
    </dgm:pt>
    <dgm:pt modelId="{0B7C5ABA-FFF7-4525-A817-F3EE604A6E11}" type="parTrans" cxnId="{DFA2D175-E3DB-4F3E-BEBB-3CFBD4450BAF}">
      <dgm:prSet/>
      <dgm:spPr/>
      <dgm:t>
        <a:bodyPr/>
        <a:lstStyle/>
        <a:p>
          <a:endParaRPr lang="en-US"/>
        </a:p>
      </dgm:t>
    </dgm:pt>
    <dgm:pt modelId="{E556F2FC-A014-4BE9-8213-B38605E9CC2C}" type="sibTrans" cxnId="{DFA2D175-E3DB-4F3E-BEBB-3CFBD4450BAF}">
      <dgm:prSet/>
      <dgm:spPr/>
      <dgm:t>
        <a:bodyPr/>
        <a:lstStyle/>
        <a:p>
          <a:endParaRPr lang="en-US"/>
        </a:p>
      </dgm:t>
    </dgm:pt>
    <dgm:pt modelId="{0A84DD0A-AD16-47B5-BAA2-B2B217A60812}">
      <dgm:prSet phldrT="[Text]"/>
      <dgm:spPr/>
      <dgm:t>
        <a:bodyPr/>
        <a:lstStyle/>
        <a:p>
          <a:r>
            <a:rPr lang="en-US">
              <a:sym typeface="Webdings" panose="05030102010509060703" pitchFamily="18" charset="2"/>
            </a:rPr>
            <a:t> Trophy</a:t>
          </a:r>
          <a:endParaRPr lang="en-US"/>
        </a:p>
      </dgm:t>
    </dgm:pt>
    <dgm:pt modelId="{309EE9B4-5202-4C9B-BD3D-4DCE9B04DDCA}" type="parTrans" cxnId="{55A38C9D-0EDC-4E10-9041-FBA5D4EB633E}">
      <dgm:prSet/>
      <dgm:spPr/>
      <dgm:t>
        <a:bodyPr/>
        <a:lstStyle/>
        <a:p>
          <a:endParaRPr lang="en-US"/>
        </a:p>
      </dgm:t>
    </dgm:pt>
    <dgm:pt modelId="{24CFB019-0A89-4773-814C-B0AFACC86EBF}" type="sibTrans" cxnId="{55A38C9D-0EDC-4E10-9041-FBA5D4EB633E}">
      <dgm:prSet/>
      <dgm:spPr/>
      <dgm:t>
        <a:bodyPr/>
        <a:lstStyle/>
        <a:p>
          <a:endParaRPr lang="en-US"/>
        </a:p>
      </dgm:t>
    </dgm:pt>
    <dgm:pt modelId="{2E490502-9D27-41C1-BA6C-E74B863D28A3}">
      <dgm:prSet phldrT="[Text]"/>
      <dgm:spPr/>
      <dgm:t>
        <a:bodyPr/>
        <a:lstStyle/>
        <a:p>
          <a:r>
            <a:rPr lang="en-US"/>
            <a:t>2</a:t>
          </a:r>
          <a:r>
            <a:rPr lang="en-US" baseline="30000"/>
            <a:t>nd</a:t>
          </a:r>
          <a:r>
            <a:rPr lang="en-US"/>
            <a:t> place</a:t>
          </a:r>
        </a:p>
      </dgm:t>
    </dgm:pt>
    <dgm:pt modelId="{ED89A65E-0132-462D-B6F1-590A0ED49D7F}" type="parTrans" cxnId="{F2FD2539-C32D-4E3C-B59E-346478A7125E}">
      <dgm:prSet/>
      <dgm:spPr/>
      <dgm:t>
        <a:bodyPr/>
        <a:lstStyle/>
        <a:p>
          <a:endParaRPr lang="en-US"/>
        </a:p>
      </dgm:t>
    </dgm:pt>
    <dgm:pt modelId="{12E6AF8E-D5DE-4091-BEFF-938C155A5FB7}" type="sibTrans" cxnId="{F2FD2539-C32D-4E3C-B59E-346478A7125E}">
      <dgm:prSet/>
      <dgm:spPr/>
      <dgm:t>
        <a:bodyPr/>
        <a:lstStyle/>
        <a:p>
          <a:endParaRPr lang="en-US"/>
        </a:p>
      </dgm:t>
    </dgm:pt>
    <dgm:pt modelId="{7BFDF7A0-8947-4E66-BA88-129832EF5251}">
      <dgm:prSet phldrT="[Text]"/>
      <dgm:spPr/>
      <dgm:t>
        <a:bodyPr/>
        <a:lstStyle/>
        <a:p>
          <a:r>
            <a:rPr lang="en-US"/>
            <a:t>$ 3,500</a:t>
          </a:r>
        </a:p>
      </dgm:t>
    </dgm:pt>
    <dgm:pt modelId="{42E52E2C-DB52-4C11-9F3B-BEB6E7078C84}" type="parTrans" cxnId="{CEB5A9A7-A562-4CEE-8954-2F10DF211184}">
      <dgm:prSet/>
      <dgm:spPr/>
      <dgm:t>
        <a:bodyPr/>
        <a:lstStyle/>
        <a:p>
          <a:endParaRPr lang="en-US"/>
        </a:p>
      </dgm:t>
    </dgm:pt>
    <dgm:pt modelId="{67317D56-2FCD-4724-A8D1-C3EBB6C13A96}" type="sibTrans" cxnId="{CEB5A9A7-A562-4CEE-8954-2F10DF211184}">
      <dgm:prSet/>
      <dgm:spPr/>
      <dgm:t>
        <a:bodyPr/>
        <a:lstStyle/>
        <a:p>
          <a:endParaRPr lang="en-US"/>
        </a:p>
      </dgm:t>
    </dgm:pt>
    <dgm:pt modelId="{2E8F0EB7-6EF2-46E3-B26A-49D62B3D0B98}">
      <dgm:prSet phldrT="[Text]"/>
      <dgm:spPr/>
      <dgm:t>
        <a:bodyPr/>
        <a:lstStyle/>
        <a:p>
          <a:r>
            <a:rPr lang="en-US">
              <a:sym typeface="Webdings" panose="05030102010509060703" pitchFamily="18" charset="2"/>
            </a:rPr>
            <a:t> Medal of Achivement</a:t>
          </a:r>
          <a:endParaRPr lang="en-US"/>
        </a:p>
      </dgm:t>
    </dgm:pt>
    <dgm:pt modelId="{8F6433C4-B8F7-4A5C-958A-10A1EFA1015A}" type="parTrans" cxnId="{B1553BD8-4ECA-494A-AFA1-BEE744516043}">
      <dgm:prSet/>
      <dgm:spPr/>
      <dgm:t>
        <a:bodyPr/>
        <a:lstStyle/>
        <a:p>
          <a:endParaRPr lang="en-US"/>
        </a:p>
      </dgm:t>
    </dgm:pt>
    <dgm:pt modelId="{E053F237-3525-4BCF-9DBA-C5DCBD206066}" type="sibTrans" cxnId="{B1553BD8-4ECA-494A-AFA1-BEE744516043}">
      <dgm:prSet/>
      <dgm:spPr/>
      <dgm:t>
        <a:bodyPr/>
        <a:lstStyle/>
        <a:p>
          <a:endParaRPr lang="en-US"/>
        </a:p>
      </dgm:t>
    </dgm:pt>
    <dgm:pt modelId="{D6AE1509-8975-4D24-9C62-4DB070A0889E}">
      <dgm:prSet phldrT="[Text]"/>
      <dgm:spPr/>
      <dgm:t>
        <a:bodyPr/>
        <a:lstStyle/>
        <a:p>
          <a:r>
            <a:rPr lang="en-US"/>
            <a:t>3</a:t>
          </a:r>
          <a:r>
            <a:rPr lang="en-US" baseline="30000"/>
            <a:t>rd</a:t>
          </a:r>
          <a:r>
            <a:rPr lang="en-US"/>
            <a:t> place</a:t>
          </a:r>
        </a:p>
      </dgm:t>
    </dgm:pt>
    <dgm:pt modelId="{A70F2159-DEE7-437C-AC64-F7A42AF8CB4E}" type="parTrans" cxnId="{0655BFA0-A2DC-49F4-9AA3-4B8763366025}">
      <dgm:prSet/>
      <dgm:spPr/>
      <dgm:t>
        <a:bodyPr/>
        <a:lstStyle/>
        <a:p>
          <a:endParaRPr lang="en-US"/>
        </a:p>
      </dgm:t>
    </dgm:pt>
    <dgm:pt modelId="{8813EA03-BC61-44FC-AA2C-F0D337446C6C}" type="sibTrans" cxnId="{0655BFA0-A2DC-49F4-9AA3-4B8763366025}">
      <dgm:prSet/>
      <dgm:spPr/>
      <dgm:t>
        <a:bodyPr/>
        <a:lstStyle/>
        <a:p>
          <a:endParaRPr lang="en-US"/>
        </a:p>
      </dgm:t>
    </dgm:pt>
    <dgm:pt modelId="{AC7CDAF8-5F5E-464F-975B-60ACD5C0D03E}">
      <dgm:prSet phldrT="[Text]"/>
      <dgm:spPr/>
      <dgm:t>
        <a:bodyPr/>
        <a:lstStyle/>
        <a:p>
          <a:r>
            <a:rPr lang="en-US"/>
            <a:t>$ 1,500</a:t>
          </a:r>
        </a:p>
      </dgm:t>
    </dgm:pt>
    <dgm:pt modelId="{B2DCDEA3-5600-43C2-B4D7-5C8BAB98FA8C}" type="parTrans" cxnId="{B6EBA907-90C1-465A-9288-E05A941CF7E0}">
      <dgm:prSet/>
      <dgm:spPr/>
      <dgm:t>
        <a:bodyPr/>
        <a:lstStyle/>
        <a:p>
          <a:endParaRPr lang="en-US"/>
        </a:p>
      </dgm:t>
    </dgm:pt>
    <dgm:pt modelId="{CAC93D32-D38A-48FD-BFBA-7FA12C772D4D}" type="sibTrans" cxnId="{B6EBA907-90C1-465A-9288-E05A941CF7E0}">
      <dgm:prSet/>
      <dgm:spPr/>
      <dgm:t>
        <a:bodyPr/>
        <a:lstStyle/>
        <a:p>
          <a:endParaRPr lang="en-US"/>
        </a:p>
      </dgm:t>
    </dgm:pt>
    <dgm:pt modelId="{57113D24-C81C-4891-AA1E-1475F2CECD72}">
      <dgm:prSet phldrT="[Text]"/>
      <dgm:spPr/>
      <dgm:t>
        <a:bodyPr/>
        <a:lstStyle/>
        <a:p>
          <a:r>
            <a:rPr lang="en-US">
              <a:sym typeface="Webdings" panose="05030102010509060703" pitchFamily="18" charset="2"/>
            </a:rPr>
            <a:t> Medal of Achivement</a:t>
          </a:r>
          <a:endParaRPr lang="en-US"/>
        </a:p>
      </dgm:t>
    </dgm:pt>
    <dgm:pt modelId="{B9B072A6-131B-490E-B6BF-46419CB1ED7C}" type="parTrans" cxnId="{F676662F-37D1-4E84-B45D-4F8EA057CA4D}">
      <dgm:prSet/>
      <dgm:spPr/>
      <dgm:t>
        <a:bodyPr/>
        <a:lstStyle/>
        <a:p>
          <a:endParaRPr lang="en-US"/>
        </a:p>
      </dgm:t>
    </dgm:pt>
    <dgm:pt modelId="{1A51D845-69E2-4D52-B857-305094C989E6}" type="sibTrans" cxnId="{F676662F-37D1-4E84-B45D-4F8EA057CA4D}">
      <dgm:prSet/>
      <dgm:spPr/>
      <dgm:t>
        <a:bodyPr/>
        <a:lstStyle/>
        <a:p>
          <a:endParaRPr lang="en-US"/>
        </a:p>
      </dgm:t>
    </dgm:pt>
    <dgm:pt modelId="{5B809631-3B8A-45D7-BE69-762150A674B1}">
      <dgm:prSet phldrT="[Text]"/>
      <dgm:spPr/>
      <dgm:t>
        <a:bodyPr/>
        <a:lstStyle/>
        <a:p>
          <a:r>
            <a:rPr lang="en-US">
              <a:sym typeface="Wingdings" panose="05000000000000000000" pitchFamily="2" charset="2"/>
            </a:rPr>
            <a:t> Winner’s Certificate</a:t>
          </a:r>
          <a:endParaRPr lang="en-US"/>
        </a:p>
      </dgm:t>
    </dgm:pt>
    <dgm:pt modelId="{8140E213-36DA-413E-B4C6-4FFC28900286}" type="parTrans" cxnId="{027D3278-532B-4538-9826-EC12F658870C}">
      <dgm:prSet/>
      <dgm:spPr/>
      <dgm:t>
        <a:bodyPr/>
        <a:lstStyle/>
        <a:p>
          <a:endParaRPr lang="en-US"/>
        </a:p>
      </dgm:t>
    </dgm:pt>
    <dgm:pt modelId="{B15A2C05-9EE4-4E2C-9BBC-9DE133067376}" type="sibTrans" cxnId="{027D3278-532B-4538-9826-EC12F658870C}">
      <dgm:prSet/>
      <dgm:spPr/>
      <dgm:t>
        <a:bodyPr/>
        <a:lstStyle/>
        <a:p>
          <a:endParaRPr lang="en-US"/>
        </a:p>
      </dgm:t>
    </dgm:pt>
    <dgm:pt modelId="{5E7E2651-F64A-482E-B56E-548E1014571A}">
      <dgm:prSet phldrT="[Text]"/>
      <dgm:spPr/>
      <dgm:t>
        <a:bodyPr/>
        <a:lstStyle/>
        <a:p>
          <a:r>
            <a:rPr lang="en-US"/>
            <a:t> Other prizes provided by Microsoft</a:t>
          </a:r>
        </a:p>
      </dgm:t>
    </dgm:pt>
    <dgm:pt modelId="{6584A288-E411-4F7B-965B-799DF6C3EB70}" type="parTrans" cxnId="{259AB6E8-C969-462F-AF94-91859AD517A2}">
      <dgm:prSet/>
      <dgm:spPr/>
      <dgm:t>
        <a:bodyPr/>
        <a:lstStyle/>
        <a:p>
          <a:endParaRPr lang="en-US"/>
        </a:p>
      </dgm:t>
    </dgm:pt>
    <dgm:pt modelId="{A7D49A4D-662F-4AF8-B1E5-A7DFFB02D391}" type="sibTrans" cxnId="{259AB6E8-C969-462F-AF94-91859AD517A2}">
      <dgm:prSet/>
      <dgm:spPr/>
      <dgm:t>
        <a:bodyPr/>
        <a:lstStyle/>
        <a:p>
          <a:endParaRPr lang="en-US"/>
        </a:p>
      </dgm:t>
    </dgm:pt>
    <dgm:pt modelId="{F485A36E-AA62-4A4C-89FD-2D7DC15A13B0}">
      <dgm:prSet/>
      <dgm:spPr/>
      <dgm:t>
        <a:bodyPr/>
        <a:lstStyle/>
        <a:p>
          <a:r>
            <a:rPr lang="en-US">
              <a:sym typeface="Wingdings" panose="05000000000000000000" pitchFamily="2" charset="2"/>
            </a:rPr>
            <a:t> Winner’s Certificate</a:t>
          </a:r>
          <a:endParaRPr lang="en-US"/>
        </a:p>
      </dgm:t>
    </dgm:pt>
    <dgm:pt modelId="{BBE1ED09-08EF-4BAF-9D73-E7808C845CFA}" type="parTrans" cxnId="{186A8AE4-4582-4C97-829E-2DF4DFEEB57A}">
      <dgm:prSet/>
      <dgm:spPr/>
      <dgm:t>
        <a:bodyPr/>
        <a:lstStyle/>
        <a:p>
          <a:endParaRPr lang="en-US"/>
        </a:p>
      </dgm:t>
    </dgm:pt>
    <dgm:pt modelId="{9ED52243-7F37-4F8A-8C96-5125F576BBFE}" type="sibTrans" cxnId="{186A8AE4-4582-4C97-829E-2DF4DFEEB57A}">
      <dgm:prSet/>
      <dgm:spPr/>
      <dgm:t>
        <a:bodyPr/>
        <a:lstStyle/>
        <a:p>
          <a:endParaRPr lang="en-US"/>
        </a:p>
      </dgm:t>
    </dgm:pt>
    <dgm:pt modelId="{05FEE72D-B983-41DF-B76E-349C673F82F4}">
      <dgm:prSet/>
      <dgm:spPr/>
      <dgm:t>
        <a:bodyPr/>
        <a:lstStyle/>
        <a:p>
          <a:r>
            <a:rPr lang="en-US">
              <a:sym typeface="Webdings" panose="05030102010509060703" pitchFamily="18" charset="2"/>
            </a:rPr>
            <a:t> Medal of Achivement</a:t>
          </a:r>
          <a:endParaRPr lang="en-US"/>
        </a:p>
      </dgm:t>
    </dgm:pt>
    <dgm:pt modelId="{9F4B16BB-E25C-41F9-9C66-0108E9D02049}" type="parTrans" cxnId="{A83D9788-0480-4342-B64E-16B50A3FDA6E}">
      <dgm:prSet/>
      <dgm:spPr/>
      <dgm:t>
        <a:bodyPr/>
        <a:lstStyle/>
        <a:p>
          <a:endParaRPr lang="en-US"/>
        </a:p>
      </dgm:t>
    </dgm:pt>
    <dgm:pt modelId="{72360D51-8B86-423A-A7D9-95956CF0309B}" type="sibTrans" cxnId="{A83D9788-0480-4342-B64E-16B50A3FDA6E}">
      <dgm:prSet/>
      <dgm:spPr/>
      <dgm:t>
        <a:bodyPr/>
        <a:lstStyle/>
        <a:p>
          <a:endParaRPr lang="en-US"/>
        </a:p>
      </dgm:t>
    </dgm:pt>
    <dgm:pt modelId="{978BD43D-7748-4EAC-B05B-B20591C175B3}">
      <dgm:prSet/>
      <dgm:spPr/>
      <dgm:t>
        <a:bodyPr/>
        <a:lstStyle/>
        <a:p>
          <a:r>
            <a:rPr lang="en-US">
              <a:sym typeface="Wingdings" panose="05000000000000000000" pitchFamily="2" charset="2"/>
            </a:rPr>
            <a:t> Winner’s Certificate</a:t>
          </a:r>
          <a:endParaRPr lang="en-US"/>
        </a:p>
      </dgm:t>
    </dgm:pt>
    <dgm:pt modelId="{FE49A76A-D9C4-4B17-802C-8ED68E3E213C}" type="parTrans" cxnId="{6FE83BA2-216C-4C36-85FD-85D7D7071B44}">
      <dgm:prSet/>
      <dgm:spPr/>
      <dgm:t>
        <a:bodyPr/>
        <a:lstStyle/>
        <a:p>
          <a:endParaRPr lang="en-US"/>
        </a:p>
      </dgm:t>
    </dgm:pt>
    <dgm:pt modelId="{2968B669-76FD-4F9C-B93E-1BFA2CC932A9}" type="sibTrans" cxnId="{6FE83BA2-216C-4C36-85FD-85D7D7071B44}">
      <dgm:prSet/>
      <dgm:spPr/>
      <dgm:t>
        <a:bodyPr/>
        <a:lstStyle/>
        <a:p>
          <a:endParaRPr lang="en-US"/>
        </a:p>
      </dgm:t>
    </dgm:pt>
    <dgm:pt modelId="{7FA2DDC4-6467-478D-AF9E-09A615CBFE8F}" type="pres">
      <dgm:prSet presAssocID="{136C8BCB-7D44-4432-AFE6-1825EE114956}" presName="Name0" presStyleCnt="0">
        <dgm:presLayoutVars>
          <dgm:dir/>
          <dgm:resizeHandles val="exact"/>
        </dgm:presLayoutVars>
      </dgm:prSet>
      <dgm:spPr/>
    </dgm:pt>
    <dgm:pt modelId="{8E4F9745-CD69-470C-90AF-5DC9AFE353D6}" type="pres">
      <dgm:prSet presAssocID="{676CC131-1E3A-4557-824D-2EC92B4CBADE}" presName="composite" presStyleCnt="0"/>
      <dgm:spPr/>
    </dgm:pt>
    <dgm:pt modelId="{509EAE34-852E-459A-AD4E-38232F6AEBDD}" type="pres">
      <dgm:prSet presAssocID="{676CC131-1E3A-4557-824D-2EC92B4CBADE}" presName="imagSh" presStyleLbl="b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10D3D66B-A9C5-410D-9EE4-0F99EB82B16E}" type="pres">
      <dgm:prSet presAssocID="{676CC131-1E3A-4557-824D-2EC92B4CBADE}" presName="txNode" presStyleLbl="node1" presStyleIdx="0" presStyleCnt="3">
        <dgm:presLayoutVars>
          <dgm:bulletEnabled val="1"/>
        </dgm:presLayoutVars>
      </dgm:prSet>
      <dgm:spPr/>
    </dgm:pt>
    <dgm:pt modelId="{1DB60028-A903-4A33-BC21-423C3E1F7E6F}" type="pres">
      <dgm:prSet presAssocID="{2E22015C-E653-4498-86C5-DD6A7DBAF472}" presName="sibTrans" presStyleLbl="sibTrans2D1" presStyleIdx="0" presStyleCnt="2"/>
      <dgm:spPr/>
    </dgm:pt>
    <dgm:pt modelId="{3799CB74-F981-4B22-8543-1409A4EEDA38}" type="pres">
      <dgm:prSet presAssocID="{2E22015C-E653-4498-86C5-DD6A7DBAF472}" presName="connTx" presStyleLbl="sibTrans2D1" presStyleIdx="0" presStyleCnt="2"/>
      <dgm:spPr/>
    </dgm:pt>
    <dgm:pt modelId="{9BB81E33-B31D-4C69-8B22-A224354268E4}" type="pres">
      <dgm:prSet presAssocID="{2E490502-9D27-41C1-BA6C-E74B863D28A3}" presName="composite" presStyleCnt="0"/>
      <dgm:spPr/>
    </dgm:pt>
    <dgm:pt modelId="{DABD2C1C-01D3-4FD8-9C27-164247982993}" type="pres">
      <dgm:prSet presAssocID="{2E490502-9D27-41C1-BA6C-E74B863D28A3}" presName="imagSh" presStyleLbl="bgImgPlace1" presStyleIdx="1"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96CC0AF9-1015-434C-805E-DE718DD95229}" type="pres">
      <dgm:prSet presAssocID="{2E490502-9D27-41C1-BA6C-E74B863D28A3}" presName="txNode" presStyleLbl="node1" presStyleIdx="1" presStyleCnt="3">
        <dgm:presLayoutVars>
          <dgm:bulletEnabled val="1"/>
        </dgm:presLayoutVars>
      </dgm:prSet>
      <dgm:spPr/>
    </dgm:pt>
    <dgm:pt modelId="{1EEA719C-BCEA-40AB-A6C8-0929471216E2}" type="pres">
      <dgm:prSet presAssocID="{12E6AF8E-D5DE-4091-BEFF-938C155A5FB7}" presName="sibTrans" presStyleLbl="sibTrans2D1" presStyleIdx="1" presStyleCnt="2"/>
      <dgm:spPr/>
    </dgm:pt>
    <dgm:pt modelId="{BEB0D30D-D7C9-4CA1-9587-7EFB95E92E6B}" type="pres">
      <dgm:prSet presAssocID="{12E6AF8E-D5DE-4091-BEFF-938C155A5FB7}" presName="connTx" presStyleLbl="sibTrans2D1" presStyleIdx="1" presStyleCnt="2"/>
      <dgm:spPr/>
    </dgm:pt>
    <dgm:pt modelId="{758CADBE-4B84-42A9-999B-2C6D064D4744}" type="pres">
      <dgm:prSet presAssocID="{D6AE1509-8975-4D24-9C62-4DB070A0889E}" presName="composite" presStyleCnt="0"/>
      <dgm:spPr/>
    </dgm:pt>
    <dgm:pt modelId="{006AB8AE-BFD0-42C1-B652-D5DB3668D13E}" type="pres">
      <dgm:prSet presAssocID="{D6AE1509-8975-4D24-9C62-4DB070A0889E}" presName="imagSh" presStyleLbl="bgImgPlace1" presStyleIdx="2"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dgm:spPr>
    </dgm:pt>
    <dgm:pt modelId="{0782567B-87D9-4C86-B651-C6EEF2435FBC}" type="pres">
      <dgm:prSet presAssocID="{D6AE1509-8975-4D24-9C62-4DB070A0889E}" presName="txNode" presStyleLbl="node1" presStyleIdx="2" presStyleCnt="3">
        <dgm:presLayoutVars>
          <dgm:bulletEnabled val="1"/>
        </dgm:presLayoutVars>
      </dgm:prSet>
      <dgm:spPr/>
    </dgm:pt>
  </dgm:ptLst>
  <dgm:cxnLst>
    <dgm:cxn modelId="{A8DD9005-3954-47E2-9976-ABB2C35C9F29}" type="presOf" srcId="{2E8F0EB7-6EF2-46E3-B26A-49D62B3D0B98}" destId="{96CC0AF9-1015-434C-805E-DE718DD95229}" srcOrd="0" destOrd="2" presId="urn:microsoft.com/office/officeart/2005/8/layout/hProcess10"/>
    <dgm:cxn modelId="{B6EBA907-90C1-465A-9288-E05A941CF7E0}" srcId="{D6AE1509-8975-4D24-9C62-4DB070A0889E}" destId="{AC7CDAF8-5F5E-464F-975B-60ACD5C0D03E}" srcOrd="0" destOrd="0" parTransId="{B2DCDEA3-5600-43C2-B4D7-5C8BAB98FA8C}" sibTransId="{CAC93D32-D38A-48FD-BFBA-7FA12C772D4D}"/>
    <dgm:cxn modelId="{0C88AC0D-7C68-4C6B-B4FC-2602F6A92C68}" type="presOf" srcId="{57113D24-C81C-4891-AA1E-1475F2CECD72}" destId="{10D3D66B-A9C5-410D-9EE4-0F99EB82B16E}" srcOrd="0" destOrd="3" presId="urn:microsoft.com/office/officeart/2005/8/layout/hProcess10"/>
    <dgm:cxn modelId="{F676662F-37D1-4E84-B45D-4F8EA057CA4D}" srcId="{676CC131-1E3A-4557-824D-2EC92B4CBADE}" destId="{57113D24-C81C-4891-AA1E-1475F2CECD72}" srcOrd="2" destOrd="0" parTransId="{B9B072A6-131B-490E-B6BF-46419CB1ED7C}" sibTransId="{1A51D845-69E2-4D52-B857-305094C989E6}"/>
    <dgm:cxn modelId="{F2FD2539-C32D-4E3C-B59E-346478A7125E}" srcId="{136C8BCB-7D44-4432-AFE6-1825EE114956}" destId="{2E490502-9D27-41C1-BA6C-E74B863D28A3}" srcOrd="1" destOrd="0" parTransId="{ED89A65E-0132-462D-B6F1-590A0ED49D7F}" sibTransId="{12E6AF8E-D5DE-4091-BEFF-938C155A5FB7}"/>
    <dgm:cxn modelId="{A847BD4D-CE46-4ECB-85A1-32940E29C56C}" type="presOf" srcId="{978BD43D-7748-4EAC-B05B-B20591C175B3}" destId="{0782567B-87D9-4C86-B651-C6EEF2435FBC}" srcOrd="0" destOrd="3" presId="urn:microsoft.com/office/officeart/2005/8/layout/hProcess10"/>
    <dgm:cxn modelId="{3B976D6E-5D09-4B36-BB4B-9B39DBBD322E}" type="presOf" srcId="{F485A36E-AA62-4A4C-89FD-2D7DC15A13B0}" destId="{96CC0AF9-1015-434C-805E-DE718DD95229}" srcOrd="0" destOrd="3" presId="urn:microsoft.com/office/officeart/2005/8/layout/hProcess10"/>
    <dgm:cxn modelId="{47746853-6BE8-43F0-B774-B41710FE8373}" type="presOf" srcId="{D6AE1509-8975-4D24-9C62-4DB070A0889E}" destId="{0782567B-87D9-4C86-B651-C6EEF2435FBC}" srcOrd="0" destOrd="0" presId="urn:microsoft.com/office/officeart/2005/8/layout/hProcess10"/>
    <dgm:cxn modelId="{DFA2D175-E3DB-4F3E-BEBB-3CFBD4450BAF}" srcId="{676CC131-1E3A-4557-824D-2EC92B4CBADE}" destId="{25B069A7-B1F4-4662-8FBA-CB72181DE8CF}" srcOrd="0" destOrd="0" parTransId="{0B7C5ABA-FFF7-4525-A817-F3EE604A6E11}" sibTransId="{E556F2FC-A014-4BE9-8213-B38605E9CC2C}"/>
    <dgm:cxn modelId="{027D3278-532B-4538-9826-EC12F658870C}" srcId="{676CC131-1E3A-4557-824D-2EC92B4CBADE}" destId="{5B809631-3B8A-45D7-BE69-762150A674B1}" srcOrd="3" destOrd="0" parTransId="{8140E213-36DA-413E-B4C6-4FFC28900286}" sibTransId="{B15A2C05-9EE4-4E2C-9BBC-9DE133067376}"/>
    <dgm:cxn modelId="{1E0F777B-4C21-407F-97D1-E56DD4DCE1B1}" type="presOf" srcId="{136C8BCB-7D44-4432-AFE6-1825EE114956}" destId="{7FA2DDC4-6467-478D-AF9E-09A615CBFE8F}" srcOrd="0" destOrd="0" presId="urn:microsoft.com/office/officeart/2005/8/layout/hProcess10"/>
    <dgm:cxn modelId="{A83D9788-0480-4342-B64E-16B50A3FDA6E}" srcId="{D6AE1509-8975-4D24-9C62-4DB070A0889E}" destId="{05FEE72D-B983-41DF-B76E-349C673F82F4}" srcOrd="1" destOrd="0" parTransId="{9F4B16BB-E25C-41F9-9C66-0108E9D02049}" sibTransId="{72360D51-8B86-423A-A7D9-95956CF0309B}"/>
    <dgm:cxn modelId="{4F78D388-3287-4B47-8CCE-444C2C1C1016}" type="presOf" srcId="{7BFDF7A0-8947-4E66-BA88-129832EF5251}" destId="{96CC0AF9-1015-434C-805E-DE718DD95229}" srcOrd="0" destOrd="1" presId="urn:microsoft.com/office/officeart/2005/8/layout/hProcess10"/>
    <dgm:cxn modelId="{A6B1BB92-6A16-438A-A4F3-BE41F49D8330}" type="presOf" srcId="{12E6AF8E-D5DE-4091-BEFF-938C155A5FB7}" destId="{1EEA719C-BCEA-40AB-A6C8-0929471216E2}" srcOrd="0" destOrd="0" presId="urn:microsoft.com/office/officeart/2005/8/layout/hProcess10"/>
    <dgm:cxn modelId="{3C70FF93-6AF1-4357-85B0-FAF12AB59C30}" type="presOf" srcId="{676CC131-1E3A-4557-824D-2EC92B4CBADE}" destId="{10D3D66B-A9C5-410D-9EE4-0F99EB82B16E}" srcOrd="0" destOrd="0" presId="urn:microsoft.com/office/officeart/2005/8/layout/hProcess10"/>
    <dgm:cxn modelId="{55A38C9D-0EDC-4E10-9041-FBA5D4EB633E}" srcId="{676CC131-1E3A-4557-824D-2EC92B4CBADE}" destId="{0A84DD0A-AD16-47B5-BAA2-B2B217A60812}" srcOrd="1" destOrd="0" parTransId="{309EE9B4-5202-4C9B-BD3D-4DCE9B04DDCA}" sibTransId="{24CFB019-0A89-4773-814C-B0AFACC86EBF}"/>
    <dgm:cxn modelId="{0655BFA0-A2DC-49F4-9AA3-4B8763366025}" srcId="{136C8BCB-7D44-4432-AFE6-1825EE114956}" destId="{D6AE1509-8975-4D24-9C62-4DB070A0889E}" srcOrd="2" destOrd="0" parTransId="{A70F2159-DEE7-437C-AC64-F7A42AF8CB4E}" sibTransId="{8813EA03-BC61-44FC-AA2C-F0D337446C6C}"/>
    <dgm:cxn modelId="{906B27A2-39A4-4ECC-B994-B9619DCCBFD5}" type="presOf" srcId="{2E22015C-E653-4498-86C5-DD6A7DBAF472}" destId="{3799CB74-F981-4B22-8543-1409A4EEDA38}" srcOrd="1" destOrd="0" presId="urn:microsoft.com/office/officeart/2005/8/layout/hProcess10"/>
    <dgm:cxn modelId="{6FE83BA2-216C-4C36-85FD-85D7D7071B44}" srcId="{D6AE1509-8975-4D24-9C62-4DB070A0889E}" destId="{978BD43D-7748-4EAC-B05B-B20591C175B3}" srcOrd="2" destOrd="0" parTransId="{FE49A76A-D9C4-4B17-802C-8ED68E3E213C}" sibTransId="{2968B669-76FD-4F9C-B93E-1BFA2CC932A9}"/>
    <dgm:cxn modelId="{9F1257A3-D9D3-4538-88B6-B710A43B85F9}" type="presOf" srcId="{2E490502-9D27-41C1-BA6C-E74B863D28A3}" destId="{96CC0AF9-1015-434C-805E-DE718DD95229}" srcOrd="0" destOrd="0" presId="urn:microsoft.com/office/officeart/2005/8/layout/hProcess10"/>
    <dgm:cxn modelId="{CEB5A9A7-A562-4CEE-8954-2F10DF211184}" srcId="{2E490502-9D27-41C1-BA6C-E74B863D28A3}" destId="{7BFDF7A0-8947-4E66-BA88-129832EF5251}" srcOrd="0" destOrd="0" parTransId="{42E52E2C-DB52-4C11-9F3B-BEB6E7078C84}" sibTransId="{67317D56-2FCD-4724-A8D1-C3EBB6C13A96}"/>
    <dgm:cxn modelId="{F0506EA8-5E5F-45D4-A3E9-218D1F28485D}" type="presOf" srcId="{25B069A7-B1F4-4662-8FBA-CB72181DE8CF}" destId="{10D3D66B-A9C5-410D-9EE4-0F99EB82B16E}" srcOrd="0" destOrd="1" presId="urn:microsoft.com/office/officeart/2005/8/layout/hProcess10"/>
    <dgm:cxn modelId="{2DF4AAA8-167A-40F2-847A-66A557806E30}" type="presOf" srcId="{05FEE72D-B983-41DF-B76E-349C673F82F4}" destId="{0782567B-87D9-4C86-B651-C6EEF2435FBC}" srcOrd="0" destOrd="2" presId="urn:microsoft.com/office/officeart/2005/8/layout/hProcess10"/>
    <dgm:cxn modelId="{8CEB78AD-CEB5-4429-96EA-EE5FE1054EEC}" type="presOf" srcId="{2E22015C-E653-4498-86C5-DD6A7DBAF472}" destId="{1DB60028-A903-4A33-BC21-423C3E1F7E6F}" srcOrd="0" destOrd="0" presId="urn:microsoft.com/office/officeart/2005/8/layout/hProcess10"/>
    <dgm:cxn modelId="{29002BB8-9A97-4252-B29F-A9822609504C}" type="presOf" srcId="{12E6AF8E-D5DE-4091-BEFF-938C155A5FB7}" destId="{BEB0D30D-D7C9-4CA1-9587-7EFB95E92E6B}" srcOrd="1" destOrd="0" presId="urn:microsoft.com/office/officeart/2005/8/layout/hProcess10"/>
    <dgm:cxn modelId="{7BA9E0BB-3076-4935-8C72-4D45FDD8957E}" srcId="{136C8BCB-7D44-4432-AFE6-1825EE114956}" destId="{676CC131-1E3A-4557-824D-2EC92B4CBADE}" srcOrd="0" destOrd="0" parTransId="{FB04AEB7-A45F-4BC9-B2D9-BDC61E07F60B}" sibTransId="{2E22015C-E653-4498-86C5-DD6A7DBAF472}"/>
    <dgm:cxn modelId="{99AAC9CD-45CD-4DF1-851A-0D3364C61C94}" type="presOf" srcId="{5E7E2651-F64A-482E-B56E-548E1014571A}" destId="{10D3D66B-A9C5-410D-9EE4-0F99EB82B16E}" srcOrd="0" destOrd="5" presId="urn:microsoft.com/office/officeart/2005/8/layout/hProcess10"/>
    <dgm:cxn modelId="{570F9CD4-BAB8-4D05-82DA-99C5C9521CED}" type="presOf" srcId="{AC7CDAF8-5F5E-464F-975B-60ACD5C0D03E}" destId="{0782567B-87D9-4C86-B651-C6EEF2435FBC}" srcOrd="0" destOrd="1" presId="urn:microsoft.com/office/officeart/2005/8/layout/hProcess10"/>
    <dgm:cxn modelId="{CCBC95D6-5C32-4D7D-BE46-E947E9C73FB5}" type="presOf" srcId="{5B809631-3B8A-45D7-BE69-762150A674B1}" destId="{10D3D66B-A9C5-410D-9EE4-0F99EB82B16E}" srcOrd="0" destOrd="4" presId="urn:microsoft.com/office/officeart/2005/8/layout/hProcess10"/>
    <dgm:cxn modelId="{B1553BD8-4ECA-494A-AFA1-BEE744516043}" srcId="{2E490502-9D27-41C1-BA6C-E74B863D28A3}" destId="{2E8F0EB7-6EF2-46E3-B26A-49D62B3D0B98}" srcOrd="1" destOrd="0" parTransId="{8F6433C4-B8F7-4A5C-958A-10A1EFA1015A}" sibTransId="{E053F237-3525-4BCF-9DBA-C5DCBD206066}"/>
    <dgm:cxn modelId="{123176E1-7B32-4712-B1FA-5401E795B33C}" type="presOf" srcId="{0A84DD0A-AD16-47B5-BAA2-B2B217A60812}" destId="{10D3D66B-A9C5-410D-9EE4-0F99EB82B16E}" srcOrd="0" destOrd="2" presId="urn:microsoft.com/office/officeart/2005/8/layout/hProcess10"/>
    <dgm:cxn modelId="{186A8AE4-4582-4C97-829E-2DF4DFEEB57A}" srcId="{2E490502-9D27-41C1-BA6C-E74B863D28A3}" destId="{F485A36E-AA62-4A4C-89FD-2D7DC15A13B0}" srcOrd="2" destOrd="0" parTransId="{BBE1ED09-08EF-4BAF-9D73-E7808C845CFA}" sibTransId="{9ED52243-7F37-4F8A-8C96-5125F576BBFE}"/>
    <dgm:cxn modelId="{259AB6E8-C969-462F-AF94-91859AD517A2}" srcId="{676CC131-1E3A-4557-824D-2EC92B4CBADE}" destId="{5E7E2651-F64A-482E-B56E-548E1014571A}" srcOrd="4" destOrd="0" parTransId="{6584A288-E411-4F7B-965B-799DF6C3EB70}" sibTransId="{A7D49A4D-662F-4AF8-B1E5-A7DFFB02D391}"/>
    <dgm:cxn modelId="{863CA196-482D-495D-BB49-0F3A134C85F9}" type="presParOf" srcId="{7FA2DDC4-6467-478D-AF9E-09A615CBFE8F}" destId="{8E4F9745-CD69-470C-90AF-5DC9AFE353D6}" srcOrd="0" destOrd="0" presId="urn:microsoft.com/office/officeart/2005/8/layout/hProcess10"/>
    <dgm:cxn modelId="{FA5D658A-B216-4639-939F-4ABFB9457A4B}" type="presParOf" srcId="{8E4F9745-CD69-470C-90AF-5DC9AFE353D6}" destId="{509EAE34-852E-459A-AD4E-38232F6AEBDD}" srcOrd="0" destOrd="0" presId="urn:microsoft.com/office/officeart/2005/8/layout/hProcess10"/>
    <dgm:cxn modelId="{A1021608-1D6F-49D5-819B-04DF08BBE344}" type="presParOf" srcId="{8E4F9745-CD69-470C-90AF-5DC9AFE353D6}" destId="{10D3D66B-A9C5-410D-9EE4-0F99EB82B16E}" srcOrd="1" destOrd="0" presId="urn:microsoft.com/office/officeart/2005/8/layout/hProcess10"/>
    <dgm:cxn modelId="{F174ED64-6C02-4072-A270-81CFB31C7231}" type="presParOf" srcId="{7FA2DDC4-6467-478D-AF9E-09A615CBFE8F}" destId="{1DB60028-A903-4A33-BC21-423C3E1F7E6F}" srcOrd="1" destOrd="0" presId="urn:microsoft.com/office/officeart/2005/8/layout/hProcess10"/>
    <dgm:cxn modelId="{572D60EF-A513-418F-B9C0-820A62E16C59}" type="presParOf" srcId="{1DB60028-A903-4A33-BC21-423C3E1F7E6F}" destId="{3799CB74-F981-4B22-8543-1409A4EEDA38}" srcOrd="0" destOrd="0" presId="urn:microsoft.com/office/officeart/2005/8/layout/hProcess10"/>
    <dgm:cxn modelId="{4B5C4BD0-A03E-4AD5-84A6-B0C8F449F19F}" type="presParOf" srcId="{7FA2DDC4-6467-478D-AF9E-09A615CBFE8F}" destId="{9BB81E33-B31D-4C69-8B22-A224354268E4}" srcOrd="2" destOrd="0" presId="urn:microsoft.com/office/officeart/2005/8/layout/hProcess10"/>
    <dgm:cxn modelId="{CB2CE715-5578-4AA4-8489-3CDADDA35490}" type="presParOf" srcId="{9BB81E33-B31D-4C69-8B22-A224354268E4}" destId="{DABD2C1C-01D3-4FD8-9C27-164247982993}" srcOrd="0" destOrd="0" presId="urn:microsoft.com/office/officeart/2005/8/layout/hProcess10"/>
    <dgm:cxn modelId="{E2A6819A-11F4-4B2C-8497-36B8A5DBC5F0}" type="presParOf" srcId="{9BB81E33-B31D-4C69-8B22-A224354268E4}" destId="{96CC0AF9-1015-434C-805E-DE718DD95229}" srcOrd="1" destOrd="0" presId="urn:microsoft.com/office/officeart/2005/8/layout/hProcess10"/>
    <dgm:cxn modelId="{F3577290-BDD3-42D1-B58E-81868923C111}" type="presParOf" srcId="{7FA2DDC4-6467-478D-AF9E-09A615CBFE8F}" destId="{1EEA719C-BCEA-40AB-A6C8-0929471216E2}" srcOrd="3" destOrd="0" presId="urn:microsoft.com/office/officeart/2005/8/layout/hProcess10"/>
    <dgm:cxn modelId="{D99F0C33-CE37-454C-930B-C3537FAAFCF7}" type="presParOf" srcId="{1EEA719C-BCEA-40AB-A6C8-0929471216E2}" destId="{BEB0D30D-D7C9-4CA1-9587-7EFB95E92E6B}" srcOrd="0" destOrd="0" presId="urn:microsoft.com/office/officeart/2005/8/layout/hProcess10"/>
    <dgm:cxn modelId="{3EA156DE-826F-4392-8569-6A5844EF9170}" type="presParOf" srcId="{7FA2DDC4-6467-478D-AF9E-09A615CBFE8F}" destId="{758CADBE-4B84-42A9-999B-2C6D064D4744}" srcOrd="4" destOrd="0" presId="urn:microsoft.com/office/officeart/2005/8/layout/hProcess10"/>
    <dgm:cxn modelId="{68AD4994-6D15-4440-9B1A-3D24AA001CE1}" type="presParOf" srcId="{758CADBE-4B84-42A9-999B-2C6D064D4744}" destId="{006AB8AE-BFD0-42C1-B652-D5DB3668D13E}" srcOrd="0" destOrd="0" presId="urn:microsoft.com/office/officeart/2005/8/layout/hProcess10"/>
    <dgm:cxn modelId="{09175C5E-E98D-4D5F-BD16-58C73D8C7DA1}" type="presParOf" srcId="{758CADBE-4B84-42A9-999B-2C6D064D4744}" destId="{0782567B-87D9-4C86-B651-C6EEF2435FBC}" srcOrd="1" destOrd="0" presId="urn:microsoft.com/office/officeart/2005/8/layout/hProcess10"/>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86DFA04-31EF-49B6-AFAE-2287858E0303}" type="doc">
      <dgm:prSet loTypeId="urn:microsoft.com/office/officeart/2016/7/layout/RoundedRectangleTimeline" loCatId="process" qsTypeId="urn:microsoft.com/office/officeart/2005/8/quickstyle/simple1" qsCatId="simple" csTypeId="urn:microsoft.com/office/officeart/2005/8/colors/accent1_2" csCatId="accent1" phldr="1"/>
      <dgm:spPr/>
      <dgm:t>
        <a:bodyPr/>
        <a:lstStyle/>
        <a:p>
          <a:endParaRPr lang="en-US"/>
        </a:p>
      </dgm:t>
    </dgm:pt>
    <dgm:pt modelId="{9B50AE85-DEA1-41F3-9C2C-24A18069C473}">
      <dgm:prSet/>
      <dgm:spPr/>
      <dgm:t>
        <a:bodyPr/>
        <a:lstStyle/>
        <a:p>
          <a:r>
            <a:rPr lang="en-US"/>
            <a:t>March - April</a:t>
          </a:r>
          <a:endParaRPr lang="en-US" dirty="0"/>
        </a:p>
      </dgm:t>
    </dgm:pt>
    <dgm:pt modelId="{20A9B789-9B22-478C-970C-71496754809B}" type="parTrans" cxnId="{A4CE7A9B-B015-4E32-A86C-C3A08970D2FB}">
      <dgm:prSet/>
      <dgm:spPr/>
      <dgm:t>
        <a:bodyPr/>
        <a:lstStyle/>
        <a:p>
          <a:pPr algn="l"/>
          <a:endParaRPr lang="en-US"/>
        </a:p>
      </dgm:t>
    </dgm:pt>
    <dgm:pt modelId="{12A4AEA8-BC1D-4ADD-8236-A533A455F22E}" type="sibTrans" cxnId="{A4CE7A9B-B015-4E32-A86C-C3A08970D2FB}">
      <dgm:prSet/>
      <dgm:spPr/>
      <dgm:t>
        <a:bodyPr/>
        <a:lstStyle/>
        <a:p>
          <a:endParaRPr lang="en-US"/>
        </a:p>
      </dgm:t>
    </dgm:pt>
    <dgm:pt modelId="{82968BA3-DFCC-4B51-ABB1-F1F4791698B0}">
      <dgm:prSet/>
      <dgm:spPr/>
      <dgm:t>
        <a:bodyPr/>
        <a:lstStyle/>
        <a:p>
          <a:r>
            <a:rPr lang="en-US"/>
            <a:t>National Qualifiers</a:t>
          </a:r>
          <a:endParaRPr lang="en-US" dirty="0"/>
        </a:p>
      </dgm:t>
    </dgm:pt>
    <dgm:pt modelId="{B474C1A9-9141-4567-8AA6-A8446206794E}" type="parTrans" cxnId="{E50EA410-61F4-443F-B045-5AC0708EA191}">
      <dgm:prSet/>
      <dgm:spPr/>
      <dgm:t>
        <a:bodyPr/>
        <a:lstStyle/>
        <a:p>
          <a:pPr algn="l"/>
          <a:endParaRPr lang="en-US"/>
        </a:p>
      </dgm:t>
    </dgm:pt>
    <dgm:pt modelId="{8BC987EC-BEB5-4480-B241-99E630336DA8}" type="sibTrans" cxnId="{E50EA410-61F4-443F-B045-5AC0708EA191}">
      <dgm:prSet/>
      <dgm:spPr/>
      <dgm:t>
        <a:bodyPr/>
        <a:lstStyle/>
        <a:p>
          <a:endParaRPr lang="en-US"/>
        </a:p>
      </dgm:t>
    </dgm:pt>
    <dgm:pt modelId="{B157653D-2397-47E3-94A8-8E8B13726408}">
      <dgm:prSet/>
      <dgm:spPr/>
      <dgm:t>
        <a:bodyPr/>
        <a:lstStyle/>
        <a:p>
          <a:r>
            <a:rPr lang="en-US"/>
            <a:t>May - June</a:t>
          </a:r>
          <a:endParaRPr lang="en-US" dirty="0"/>
        </a:p>
      </dgm:t>
    </dgm:pt>
    <dgm:pt modelId="{7C340691-872A-42EE-977C-5B833001E6A0}" type="parTrans" cxnId="{950692EB-01A7-4BA3-A03C-6D1E2A5F26EE}">
      <dgm:prSet/>
      <dgm:spPr/>
      <dgm:t>
        <a:bodyPr/>
        <a:lstStyle/>
        <a:p>
          <a:pPr algn="l"/>
          <a:endParaRPr lang="en-US"/>
        </a:p>
      </dgm:t>
    </dgm:pt>
    <dgm:pt modelId="{C11CD3A4-ED92-4609-A589-8DA6272582F8}" type="sibTrans" cxnId="{950692EB-01A7-4BA3-A03C-6D1E2A5F26EE}">
      <dgm:prSet/>
      <dgm:spPr/>
      <dgm:t>
        <a:bodyPr/>
        <a:lstStyle/>
        <a:p>
          <a:endParaRPr lang="en-US"/>
        </a:p>
      </dgm:t>
    </dgm:pt>
    <dgm:pt modelId="{CFC6C321-565B-4736-9600-0849B35804F7}">
      <dgm:prSet/>
      <dgm:spPr/>
      <dgm:t>
        <a:bodyPr/>
        <a:lstStyle/>
        <a:p>
          <a:r>
            <a:rPr lang="en-US"/>
            <a:t>National Finals</a:t>
          </a:r>
          <a:endParaRPr lang="en-US" dirty="0"/>
        </a:p>
      </dgm:t>
    </dgm:pt>
    <dgm:pt modelId="{E16317D1-6F50-4823-97B7-A2996F0FE94D}" type="parTrans" cxnId="{1CBB0F56-2A16-469E-B30F-2E05729C9C4B}">
      <dgm:prSet/>
      <dgm:spPr/>
      <dgm:t>
        <a:bodyPr/>
        <a:lstStyle/>
        <a:p>
          <a:pPr algn="l"/>
          <a:endParaRPr lang="en-US"/>
        </a:p>
      </dgm:t>
    </dgm:pt>
    <dgm:pt modelId="{E552DB50-1B67-4762-89F9-7D3490111E2B}" type="sibTrans" cxnId="{1CBB0F56-2A16-469E-B30F-2E05729C9C4B}">
      <dgm:prSet/>
      <dgm:spPr/>
      <dgm:t>
        <a:bodyPr/>
        <a:lstStyle/>
        <a:p>
          <a:endParaRPr lang="en-US"/>
        </a:p>
      </dgm:t>
    </dgm:pt>
    <dgm:pt modelId="{EBEA9F54-7364-45F9-829B-BF1EB38AEB12}" type="pres">
      <dgm:prSet presAssocID="{A86DFA04-31EF-49B6-AFAE-2287858E0303}" presName="Name0" presStyleCnt="0">
        <dgm:presLayoutVars>
          <dgm:chMax/>
          <dgm:chPref/>
          <dgm:animLvl val="lvl"/>
        </dgm:presLayoutVars>
      </dgm:prSet>
      <dgm:spPr/>
    </dgm:pt>
    <dgm:pt modelId="{F32D1627-3B3E-40CF-8C9C-2BF7455D6344}" type="pres">
      <dgm:prSet presAssocID="{9B50AE85-DEA1-41F3-9C2C-24A18069C473}" presName="composite" presStyleCnt="0"/>
      <dgm:spPr/>
    </dgm:pt>
    <dgm:pt modelId="{16D6B92B-820E-489F-9BCF-99F88E089D2B}" type="pres">
      <dgm:prSet presAssocID="{9B50AE85-DEA1-41F3-9C2C-24A18069C473}" presName="parent" presStyleLbl="alignNode1" presStyleIdx="0" presStyleCnt="2">
        <dgm:presLayoutVars>
          <dgm:chMax val="1"/>
          <dgm:chPref val="1"/>
          <dgm:bulletEnabled val="1"/>
        </dgm:presLayoutVars>
      </dgm:prSet>
      <dgm:spPr/>
    </dgm:pt>
    <dgm:pt modelId="{B1FD3A04-0A33-4557-B193-AFD933236B49}" type="pres">
      <dgm:prSet presAssocID="{9B50AE85-DEA1-41F3-9C2C-24A18069C473}" presName="Childtext" presStyleLbl="revTx" presStyleIdx="0" presStyleCnt="2">
        <dgm:presLayoutVars>
          <dgm:bulletEnabled val="1"/>
        </dgm:presLayoutVars>
      </dgm:prSet>
      <dgm:spPr/>
    </dgm:pt>
    <dgm:pt modelId="{10567F4C-FAFC-4BCA-9AF9-C0A06B9E80A0}" type="pres">
      <dgm:prSet presAssocID="{9B50AE85-DEA1-41F3-9C2C-24A18069C473}" presName="ConnectLine" presStyleLbl="sibTrans1D1" presStyleIdx="0" presStyleCnt="2"/>
      <dgm:spPr>
        <a:noFill/>
        <a:ln w="9525" cap="flat" cmpd="sng" algn="ctr">
          <a:solidFill>
            <a:schemeClr val="accent1">
              <a:hueOff val="0"/>
              <a:satOff val="0"/>
              <a:lumOff val="0"/>
              <a:alphaOff val="0"/>
            </a:schemeClr>
          </a:solidFill>
          <a:prstDash val="dash"/>
        </a:ln>
        <a:effectLst/>
      </dgm:spPr>
    </dgm:pt>
    <dgm:pt modelId="{148EEA13-E276-4DDA-8C13-64BBD0C4343C}" type="pres">
      <dgm:prSet presAssocID="{9B50AE85-DEA1-41F3-9C2C-24A18069C473}" presName="ConnectLineEnd" presStyleLbl="lnNode1" presStyleIdx="0" presStyleCnt="2"/>
      <dgm:spPr/>
    </dgm:pt>
    <dgm:pt modelId="{67D96F73-2EB2-4D1B-BB00-B265B95E54AB}" type="pres">
      <dgm:prSet presAssocID="{9B50AE85-DEA1-41F3-9C2C-24A18069C473}" presName="EmptyPane" presStyleCnt="0"/>
      <dgm:spPr/>
    </dgm:pt>
    <dgm:pt modelId="{C4F5B8E4-45D2-449C-85D4-95CE4167444C}" type="pres">
      <dgm:prSet presAssocID="{12A4AEA8-BC1D-4ADD-8236-A533A455F22E}" presName="spaceBetweenRectangles" presStyleCnt="0"/>
      <dgm:spPr/>
    </dgm:pt>
    <dgm:pt modelId="{6E1284A2-75D6-4249-90C8-E0431B11CD01}" type="pres">
      <dgm:prSet presAssocID="{B157653D-2397-47E3-94A8-8E8B13726408}" presName="composite" presStyleCnt="0"/>
      <dgm:spPr/>
    </dgm:pt>
    <dgm:pt modelId="{8C355145-1418-4E78-8D28-75D79BF048F3}" type="pres">
      <dgm:prSet presAssocID="{B157653D-2397-47E3-94A8-8E8B13726408}" presName="parent" presStyleLbl="alignNode1" presStyleIdx="1" presStyleCnt="2">
        <dgm:presLayoutVars>
          <dgm:chMax val="1"/>
          <dgm:chPref val="1"/>
          <dgm:bulletEnabled val="1"/>
        </dgm:presLayoutVars>
      </dgm:prSet>
      <dgm:spPr/>
    </dgm:pt>
    <dgm:pt modelId="{8D5EB1F0-C3E3-4B5E-917C-942E95E45207}" type="pres">
      <dgm:prSet presAssocID="{B157653D-2397-47E3-94A8-8E8B13726408}" presName="Childtext" presStyleLbl="revTx" presStyleIdx="1" presStyleCnt="2">
        <dgm:presLayoutVars>
          <dgm:bulletEnabled val="1"/>
        </dgm:presLayoutVars>
      </dgm:prSet>
      <dgm:spPr/>
    </dgm:pt>
    <dgm:pt modelId="{D5939CD7-1168-417C-A008-1E1200C08CA4}" type="pres">
      <dgm:prSet presAssocID="{B157653D-2397-47E3-94A8-8E8B13726408}" presName="ConnectLine" presStyleLbl="sibTrans1D1" presStyleIdx="1" presStyleCnt="2"/>
      <dgm:spPr>
        <a:noFill/>
        <a:ln w="9525" cap="flat" cmpd="sng" algn="ctr">
          <a:solidFill>
            <a:schemeClr val="accent1">
              <a:hueOff val="0"/>
              <a:satOff val="0"/>
              <a:lumOff val="0"/>
              <a:alphaOff val="0"/>
            </a:schemeClr>
          </a:solidFill>
          <a:prstDash val="dash"/>
        </a:ln>
        <a:effectLst/>
      </dgm:spPr>
    </dgm:pt>
    <dgm:pt modelId="{8D8D4A4A-9DBA-46D9-85E9-3FB728AFF4DD}" type="pres">
      <dgm:prSet presAssocID="{B157653D-2397-47E3-94A8-8E8B13726408}" presName="ConnectLineEnd" presStyleLbl="lnNode1" presStyleIdx="1" presStyleCnt="2"/>
      <dgm:spPr/>
    </dgm:pt>
    <dgm:pt modelId="{FE0E7109-06B9-49CA-85BA-88FC415460F4}" type="pres">
      <dgm:prSet presAssocID="{B157653D-2397-47E3-94A8-8E8B13726408}" presName="EmptyPane" presStyleCnt="0"/>
      <dgm:spPr/>
    </dgm:pt>
  </dgm:ptLst>
  <dgm:cxnLst>
    <dgm:cxn modelId="{E50EA410-61F4-443F-B045-5AC0708EA191}" srcId="{9B50AE85-DEA1-41F3-9C2C-24A18069C473}" destId="{82968BA3-DFCC-4B51-ABB1-F1F4791698B0}" srcOrd="0" destOrd="0" parTransId="{B474C1A9-9141-4567-8AA6-A8446206794E}" sibTransId="{8BC987EC-BEB5-4480-B241-99E630336DA8}"/>
    <dgm:cxn modelId="{AED1CC2F-C2A3-4A40-80FC-0F8E1651414C}" type="presOf" srcId="{A86DFA04-31EF-49B6-AFAE-2287858E0303}" destId="{EBEA9F54-7364-45F9-829B-BF1EB38AEB12}" srcOrd="0" destOrd="0" presId="urn:microsoft.com/office/officeart/2016/7/layout/RoundedRectangleTimeline"/>
    <dgm:cxn modelId="{1CBB0F56-2A16-469E-B30F-2E05729C9C4B}" srcId="{B157653D-2397-47E3-94A8-8E8B13726408}" destId="{CFC6C321-565B-4736-9600-0849B35804F7}" srcOrd="0" destOrd="0" parTransId="{E16317D1-6F50-4823-97B7-A2996F0FE94D}" sibTransId="{E552DB50-1B67-4762-89F9-7D3490111E2B}"/>
    <dgm:cxn modelId="{A82F2F83-F36D-46D9-A070-2E6389D24160}" type="presOf" srcId="{B157653D-2397-47E3-94A8-8E8B13726408}" destId="{8C355145-1418-4E78-8D28-75D79BF048F3}" srcOrd="0" destOrd="0" presId="urn:microsoft.com/office/officeart/2016/7/layout/RoundedRectangleTimeline"/>
    <dgm:cxn modelId="{A4CE7A9B-B015-4E32-A86C-C3A08970D2FB}" srcId="{A86DFA04-31EF-49B6-AFAE-2287858E0303}" destId="{9B50AE85-DEA1-41F3-9C2C-24A18069C473}" srcOrd="0" destOrd="0" parTransId="{20A9B789-9B22-478C-970C-71496754809B}" sibTransId="{12A4AEA8-BC1D-4ADD-8236-A533A455F22E}"/>
    <dgm:cxn modelId="{E91D5FC5-03A4-4FA2-9BB9-E3287B5D740A}" type="presOf" srcId="{CFC6C321-565B-4736-9600-0849B35804F7}" destId="{8D5EB1F0-C3E3-4B5E-917C-942E95E45207}" srcOrd="0" destOrd="0" presId="urn:microsoft.com/office/officeart/2016/7/layout/RoundedRectangleTimeline"/>
    <dgm:cxn modelId="{44F74ED6-CD6B-4983-A1E1-DA428B008419}" type="presOf" srcId="{9B50AE85-DEA1-41F3-9C2C-24A18069C473}" destId="{16D6B92B-820E-489F-9BCF-99F88E089D2B}" srcOrd="0" destOrd="0" presId="urn:microsoft.com/office/officeart/2016/7/layout/RoundedRectangleTimeline"/>
    <dgm:cxn modelId="{8BE879E7-8F5B-43DA-A317-728913B437A3}" type="presOf" srcId="{82968BA3-DFCC-4B51-ABB1-F1F4791698B0}" destId="{B1FD3A04-0A33-4557-B193-AFD933236B49}" srcOrd="0" destOrd="0" presId="urn:microsoft.com/office/officeart/2016/7/layout/RoundedRectangleTimeline"/>
    <dgm:cxn modelId="{950692EB-01A7-4BA3-A03C-6D1E2A5F26EE}" srcId="{A86DFA04-31EF-49B6-AFAE-2287858E0303}" destId="{B157653D-2397-47E3-94A8-8E8B13726408}" srcOrd="1" destOrd="0" parTransId="{7C340691-872A-42EE-977C-5B833001E6A0}" sibTransId="{C11CD3A4-ED92-4609-A589-8DA6272582F8}"/>
    <dgm:cxn modelId="{F25A6440-1460-4F5F-8D83-E368FFDCFFF1}" type="presParOf" srcId="{EBEA9F54-7364-45F9-829B-BF1EB38AEB12}" destId="{F32D1627-3B3E-40CF-8C9C-2BF7455D6344}" srcOrd="0" destOrd="0" presId="urn:microsoft.com/office/officeart/2016/7/layout/RoundedRectangleTimeline"/>
    <dgm:cxn modelId="{7BB61AFC-756E-423F-98BC-405BD582A236}" type="presParOf" srcId="{F32D1627-3B3E-40CF-8C9C-2BF7455D6344}" destId="{16D6B92B-820E-489F-9BCF-99F88E089D2B}" srcOrd="0" destOrd="0" presId="urn:microsoft.com/office/officeart/2016/7/layout/RoundedRectangleTimeline"/>
    <dgm:cxn modelId="{3FED9CAF-6E4F-4CB1-9ED3-55161AF9D353}" type="presParOf" srcId="{F32D1627-3B3E-40CF-8C9C-2BF7455D6344}" destId="{B1FD3A04-0A33-4557-B193-AFD933236B49}" srcOrd="1" destOrd="0" presId="urn:microsoft.com/office/officeart/2016/7/layout/RoundedRectangleTimeline"/>
    <dgm:cxn modelId="{E27E0FA6-6F34-4271-BFCF-26F41EEF86B8}" type="presParOf" srcId="{F32D1627-3B3E-40CF-8C9C-2BF7455D6344}" destId="{10567F4C-FAFC-4BCA-9AF9-C0A06B9E80A0}" srcOrd="2" destOrd="0" presId="urn:microsoft.com/office/officeart/2016/7/layout/RoundedRectangleTimeline"/>
    <dgm:cxn modelId="{52A3ADF8-C058-4075-83F3-7FB270148192}" type="presParOf" srcId="{F32D1627-3B3E-40CF-8C9C-2BF7455D6344}" destId="{148EEA13-E276-4DDA-8C13-64BBD0C4343C}" srcOrd="3" destOrd="0" presId="urn:microsoft.com/office/officeart/2016/7/layout/RoundedRectangleTimeline"/>
    <dgm:cxn modelId="{AB390F0B-6900-4114-8D58-998B4D0123F7}" type="presParOf" srcId="{F32D1627-3B3E-40CF-8C9C-2BF7455D6344}" destId="{67D96F73-2EB2-4D1B-BB00-B265B95E54AB}" srcOrd="4" destOrd="0" presId="urn:microsoft.com/office/officeart/2016/7/layout/RoundedRectangleTimeline"/>
    <dgm:cxn modelId="{0434731A-61AD-41D8-A6B8-2BE747252FA2}" type="presParOf" srcId="{EBEA9F54-7364-45F9-829B-BF1EB38AEB12}" destId="{C4F5B8E4-45D2-449C-85D4-95CE4167444C}" srcOrd="1" destOrd="0" presId="urn:microsoft.com/office/officeart/2016/7/layout/RoundedRectangleTimeline"/>
    <dgm:cxn modelId="{9C35AD55-C1FC-4DD4-904F-2A3DF5C9F929}" type="presParOf" srcId="{EBEA9F54-7364-45F9-829B-BF1EB38AEB12}" destId="{6E1284A2-75D6-4249-90C8-E0431B11CD01}" srcOrd="2" destOrd="0" presId="urn:microsoft.com/office/officeart/2016/7/layout/RoundedRectangleTimeline"/>
    <dgm:cxn modelId="{202A8E20-6E9C-4AD5-99BE-A3D7C3EE1C9A}" type="presParOf" srcId="{6E1284A2-75D6-4249-90C8-E0431B11CD01}" destId="{8C355145-1418-4E78-8D28-75D79BF048F3}" srcOrd="0" destOrd="0" presId="urn:microsoft.com/office/officeart/2016/7/layout/RoundedRectangleTimeline"/>
    <dgm:cxn modelId="{BA34AF92-3349-4471-9264-00C8845AE65B}" type="presParOf" srcId="{6E1284A2-75D6-4249-90C8-E0431B11CD01}" destId="{8D5EB1F0-C3E3-4B5E-917C-942E95E45207}" srcOrd="1" destOrd="0" presId="urn:microsoft.com/office/officeart/2016/7/layout/RoundedRectangleTimeline"/>
    <dgm:cxn modelId="{D742F7BC-5E8D-435F-BFF4-513896BD1968}" type="presParOf" srcId="{6E1284A2-75D6-4249-90C8-E0431B11CD01}" destId="{D5939CD7-1168-417C-A008-1E1200C08CA4}" srcOrd="2" destOrd="0" presId="urn:microsoft.com/office/officeart/2016/7/layout/RoundedRectangleTimeline"/>
    <dgm:cxn modelId="{BA27D774-FABB-49EE-9073-941F7F73F2F2}" type="presParOf" srcId="{6E1284A2-75D6-4249-90C8-E0431B11CD01}" destId="{8D8D4A4A-9DBA-46D9-85E9-3FB728AFF4DD}" srcOrd="3" destOrd="0" presId="urn:microsoft.com/office/officeart/2016/7/layout/RoundedRectangleTimeline"/>
    <dgm:cxn modelId="{A1A71822-446B-43EF-A28E-17C4F4C7274A}" type="presParOf" srcId="{6E1284A2-75D6-4249-90C8-E0431B11CD01}" destId="{FE0E7109-06B9-49CA-85BA-88FC415460F4}" srcOrd="4" destOrd="0" presId="urn:microsoft.com/office/officeart/2016/7/layout/RoundedRectangle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3B46975-7C9E-431E-B670-A8BD053611D8}" type="doc">
      <dgm:prSet loTypeId="urn:microsoft.com/office/officeart/2005/8/layout/hProcess9" loCatId="process" qsTypeId="urn:microsoft.com/office/officeart/2005/8/quickstyle/3d9" qsCatId="3D" csTypeId="urn:microsoft.com/office/officeart/2005/8/colors/accent2_2" csCatId="accent2" phldr="1"/>
      <dgm:spPr/>
      <dgm:t>
        <a:bodyPr/>
        <a:lstStyle/>
        <a:p>
          <a:endParaRPr lang="en-US"/>
        </a:p>
      </dgm:t>
    </dgm:pt>
    <dgm:pt modelId="{98480AED-2C23-4B01-8C01-65D0EB88374E}">
      <dgm:prSet phldrT="[Text]" custT="1"/>
      <dgm:spPr/>
      <dgm:t>
        <a:bodyPr/>
        <a:lstStyle/>
        <a:p>
          <a:r>
            <a:rPr lang="en-US" sz="1800" b="1"/>
            <a:t>1</a:t>
          </a:r>
          <a:r>
            <a:rPr lang="en-US" sz="1800" b="1" baseline="30000"/>
            <a:t>st</a:t>
          </a:r>
          <a:endParaRPr lang="en-US" sz="1800" b="1" dirty="0"/>
        </a:p>
      </dgm:t>
    </dgm:pt>
    <dgm:pt modelId="{0A7CDE4B-8C70-4180-89CB-3995EFDDF5C0}" type="parTrans" cxnId="{CBE5B1C4-10F6-4C52-95EC-B41BD4336AFE}">
      <dgm:prSet/>
      <dgm:spPr/>
      <dgm:t>
        <a:bodyPr/>
        <a:lstStyle/>
        <a:p>
          <a:endParaRPr lang="en-US"/>
        </a:p>
      </dgm:t>
    </dgm:pt>
    <dgm:pt modelId="{C073AA71-2942-4F47-AF3F-8D5CDF867C41}" type="sibTrans" cxnId="{CBE5B1C4-10F6-4C52-95EC-B41BD4336AFE}">
      <dgm:prSet/>
      <dgm:spPr/>
      <dgm:t>
        <a:bodyPr/>
        <a:lstStyle/>
        <a:p>
          <a:endParaRPr lang="en-US"/>
        </a:p>
      </dgm:t>
    </dgm:pt>
    <dgm:pt modelId="{06C18B6D-6971-4141-B166-C46B3DC8F8B1}">
      <dgm:prSet phldrT="[Text]"/>
      <dgm:spPr/>
      <dgm:t>
        <a:bodyPr/>
        <a:lstStyle/>
        <a:p>
          <a:r>
            <a:rPr lang="en-US" b="1"/>
            <a:t>3</a:t>
          </a:r>
          <a:r>
            <a:rPr lang="en-US" b="1" baseline="30000"/>
            <a:t>rd</a:t>
          </a:r>
          <a:endParaRPr lang="en-US" b="1" dirty="0"/>
        </a:p>
      </dgm:t>
    </dgm:pt>
    <dgm:pt modelId="{66F4D107-2D80-4C59-A62F-4531CE29C239}" type="parTrans" cxnId="{99F2CB4E-1031-47F0-AEEB-7CE1606287C6}">
      <dgm:prSet/>
      <dgm:spPr/>
      <dgm:t>
        <a:bodyPr/>
        <a:lstStyle/>
        <a:p>
          <a:endParaRPr lang="en-US"/>
        </a:p>
      </dgm:t>
    </dgm:pt>
    <dgm:pt modelId="{D4B4CFAA-163D-48CF-A902-A9BD3A1A64E9}" type="sibTrans" cxnId="{99F2CB4E-1031-47F0-AEEB-7CE1606287C6}">
      <dgm:prSet/>
      <dgm:spPr/>
      <dgm:t>
        <a:bodyPr/>
        <a:lstStyle/>
        <a:p>
          <a:endParaRPr lang="en-US"/>
        </a:p>
      </dgm:t>
    </dgm:pt>
    <dgm:pt modelId="{3AC8B725-99C8-4E51-8066-CA7BF3D277CC}">
      <dgm:prSet phldrT="[Text]"/>
      <dgm:spPr/>
      <dgm:t>
        <a:bodyPr/>
        <a:lstStyle/>
        <a:p>
          <a:r>
            <a:rPr lang="en-US" b="1"/>
            <a:t>Consolation</a:t>
          </a:r>
          <a:endParaRPr lang="en-US" b="1" dirty="0"/>
        </a:p>
      </dgm:t>
    </dgm:pt>
    <dgm:pt modelId="{99ABB447-25A0-46F2-A75B-433A8887C867}" type="parTrans" cxnId="{41E180EA-769F-4BDD-97EF-C136C8CC73FC}">
      <dgm:prSet/>
      <dgm:spPr/>
      <dgm:t>
        <a:bodyPr/>
        <a:lstStyle/>
        <a:p>
          <a:endParaRPr lang="en-US"/>
        </a:p>
      </dgm:t>
    </dgm:pt>
    <dgm:pt modelId="{DCCF9B68-CC59-4FAC-B584-DC6B8A6727B3}" type="sibTrans" cxnId="{41E180EA-769F-4BDD-97EF-C136C8CC73FC}">
      <dgm:prSet/>
      <dgm:spPr/>
      <dgm:t>
        <a:bodyPr/>
        <a:lstStyle/>
        <a:p>
          <a:endParaRPr lang="en-US"/>
        </a:p>
      </dgm:t>
    </dgm:pt>
    <dgm:pt modelId="{CB7D617E-9320-40A0-B703-D4A46AEB14BD}">
      <dgm:prSet phldrT="[Text]"/>
      <dgm:spPr/>
      <dgm:t>
        <a:bodyPr/>
        <a:lstStyle/>
        <a:p>
          <a:r>
            <a:rPr lang="en-US" b="1"/>
            <a:t>2</a:t>
          </a:r>
          <a:r>
            <a:rPr lang="en-US" b="1" baseline="30000"/>
            <a:t>nd</a:t>
          </a:r>
          <a:endParaRPr lang="en-US" b="1" dirty="0"/>
        </a:p>
      </dgm:t>
    </dgm:pt>
    <dgm:pt modelId="{EE66F929-B136-4491-BBFD-3E2151EF25DE}" type="parTrans" cxnId="{8F664A8E-8410-4FFC-A06A-6F740D536B56}">
      <dgm:prSet/>
      <dgm:spPr/>
      <dgm:t>
        <a:bodyPr/>
        <a:lstStyle/>
        <a:p>
          <a:endParaRPr lang="en-US"/>
        </a:p>
      </dgm:t>
    </dgm:pt>
    <dgm:pt modelId="{8F39EF3E-44DD-4AE4-BC57-1E5B0C082A51}" type="sibTrans" cxnId="{8F664A8E-8410-4FFC-A06A-6F740D536B56}">
      <dgm:prSet/>
      <dgm:spPr/>
      <dgm:t>
        <a:bodyPr/>
        <a:lstStyle/>
        <a:p>
          <a:endParaRPr lang="en-US"/>
        </a:p>
      </dgm:t>
    </dgm:pt>
    <dgm:pt modelId="{D029B8CA-61BF-40B9-BFE4-4F2154041388}" type="pres">
      <dgm:prSet presAssocID="{D3B46975-7C9E-431E-B670-A8BD053611D8}" presName="CompostProcess" presStyleCnt="0">
        <dgm:presLayoutVars>
          <dgm:dir/>
          <dgm:resizeHandles val="exact"/>
        </dgm:presLayoutVars>
      </dgm:prSet>
      <dgm:spPr/>
    </dgm:pt>
    <dgm:pt modelId="{84B94396-426D-40F1-AAA2-BB76CE90FAFE}" type="pres">
      <dgm:prSet presAssocID="{D3B46975-7C9E-431E-B670-A8BD053611D8}" presName="arrow" presStyleLbl="bgShp" presStyleIdx="0" presStyleCnt="1"/>
      <dgm:spPr/>
    </dgm:pt>
    <dgm:pt modelId="{E73E7A60-6E8D-491F-9E4D-B3C2D9E39BC8}" type="pres">
      <dgm:prSet presAssocID="{D3B46975-7C9E-431E-B670-A8BD053611D8}" presName="linearProcess" presStyleCnt="0"/>
      <dgm:spPr/>
    </dgm:pt>
    <dgm:pt modelId="{0C250861-F0A6-49D4-8995-274A1A66A766}" type="pres">
      <dgm:prSet presAssocID="{3AC8B725-99C8-4E51-8066-CA7BF3D277CC}" presName="textNode" presStyleLbl="node1" presStyleIdx="0" presStyleCnt="4">
        <dgm:presLayoutVars>
          <dgm:bulletEnabled val="1"/>
        </dgm:presLayoutVars>
      </dgm:prSet>
      <dgm:spPr/>
    </dgm:pt>
    <dgm:pt modelId="{1DB25525-C5F8-4F4F-BFA2-E83ECEE7BD59}" type="pres">
      <dgm:prSet presAssocID="{DCCF9B68-CC59-4FAC-B584-DC6B8A6727B3}" presName="sibTrans" presStyleCnt="0"/>
      <dgm:spPr/>
    </dgm:pt>
    <dgm:pt modelId="{A848A35D-F58C-40F0-AE6A-866E7C65B14B}" type="pres">
      <dgm:prSet presAssocID="{06C18B6D-6971-4141-B166-C46B3DC8F8B1}" presName="textNode" presStyleLbl="node1" presStyleIdx="1" presStyleCnt="4">
        <dgm:presLayoutVars>
          <dgm:bulletEnabled val="1"/>
        </dgm:presLayoutVars>
      </dgm:prSet>
      <dgm:spPr/>
    </dgm:pt>
    <dgm:pt modelId="{6C72EE10-151E-4FBD-B88C-5FED52CFCBD2}" type="pres">
      <dgm:prSet presAssocID="{D4B4CFAA-163D-48CF-A902-A9BD3A1A64E9}" presName="sibTrans" presStyleCnt="0"/>
      <dgm:spPr/>
    </dgm:pt>
    <dgm:pt modelId="{3F934D95-7F1D-4F17-9312-6FA1B53E4933}" type="pres">
      <dgm:prSet presAssocID="{CB7D617E-9320-40A0-B703-D4A46AEB14BD}" presName="textNode" presStyleLbl="node1" presStyleIdx="2" presStyleCnt="4">
        <dgm:presLayoutVars>
          <dgm:bulletEnabled val="1"/>
        </dgm:presLayoutVars>
      </dgm:prSet>
      <dgm:spPr/>
    </dgm:pt>
    <dgm:pt modelId="{02AC91C5-E5AC-4AA7-9E24-A92BD6A662EE}" type="pres">
      <dgm:prSet presAssocID="{8F39EF3E-44DD-4AE4-BC57-1E5B0C082A51}" presName="sibTrans" presStyleCnt="0"/>
      <dgm:spPr/>
    </dgm:pt>
    <dgm:pt modelId="{147683CF-D0B6-4E85-97D1-29834337AEA1}" type="pres">
      <dgm:prSet presAssocID="{98480AED-2C23-4B01-8C01-65D0EB88374E}" presName="textNode" presStyleLbl="node1" presStyleIdx="3" presStyleCnt="4">
        <dgm:presLayoutVars>
          <dgm:bulletEnabled val="1"/>
        </dgm:presLayoutVars>
      </dgm:prSet>
      <dgm:spPr/>
    </dgm:pt>
  </dgm:ptLst>
  <dgm:cxnLst>
    <dgm:cxn modelId="{1B524C3A-523F-4E8B-BBB3-D8EB79D6F018}" type="presOf" srcId="{06C18B6D-6971-4141-B166-C46B3DC8F8B1}" destId="{A848A35D-F58C-40F0-AE6A-866E7C65B14B}" srcOrd="0" destOrd="0" presId="urn:microsoft.com/office/officeart/2005/8/layout/hProcess9"/>
    <dgm:cxn modelId="{46DA7D3F-AFBE-4270-81B2-96EFFD12DDD8}" type="presOf" srcId="{3AC8B725-99C8-4E51-8066-CA7BF3D277CC}" destId="{0C250861-F0A6-49D4-8995-274A1A66A766}" srcOrd="0" destOrd="0" presId="urn:microsoft.com/office/officeart/2005/8/layout/hProcess9"/>
    <dgm:cxn modelId="{99F2CB4E-1031-47F0-AEEB-7CE1606287C6}" srcId="{D3B46975-7C9E-431E-B670-A8BD053611D8}" destId="{06C18B6D-6971-4141-B166-C46B3DC8F8B1}" srcOrd="1" destOrd="0" parTransId="{66F4D107-2D80-4C59-A62F-4531CE29C239}" sibTransId="{D4B4CFAA-163D-48CF-A902-A9BD3A1A64E9}"/>
    <dgm:cxn modelId="{8F664A8E-8410-4FFC-A06A-6F740D536B56}" srcId="{D3B46975-7C9E-431E-B670-A8BD053611D8}" destId="{CB7D617E-9320-40A0-B703-D4A46AEB14BD}" srcOrd="2" destOrd="0" parTransId="{EE66F929-B136-4491-BBFD-3E2151EF25DE}" sibTransId="{8F39EF3E-44DD-4AE4-BC57-1E5B0C082A51}"/>
    <dgm:cxn modelId="{0BD32B93-1022-49AC-84B2-C6314151E668}" type="presOf" srcId="{98480AED-2C23-4B01-8C01-65D0EB88374E}" destId="{147683CF-D0B6-4E85-97D1-29834337AEA1}" srcOrd="0" destOrd="0" presId="urn:microsoft.com/office/officeart/2005/8/layout/hProcess9"/>
    <dgm:cxn modelId="{84A28D95-7F39-473A-AE94-82041909DE26}" type="presOf" srcId="{D3B46975-7C9E-431E-B670-A8BD053611D8}" destId="{D029B8CA-61BF-40B9-BFE4-4F2154041388}" srcOrd="0" destOrd="0" presId="urn:microsoft.com/office/officeart/2005/8/layout/hProcess9"/>
    <dgm:cxn modelId="{CBE5B1C4-10F6-4C52-95EC-B41BD4336AFE}" srcId="{D3B46975-7C9E-431E-B670-A8BD053611D8}" destId="{98480AED-2C23-4B01-8C01-65D0EB88374E}" srcOrd="3" destOrd="0" parTransId="{0A7CDE4B-8C70-4180-89CB-3995EFDDF5C0}" sibTransId="{C073AA71-2942-4F47-AF3F-8D5CDF867C41}"/>
    <dgm:cxn modelId="{560083DA-EF44-430E-A431-D1F09DF22159}" type="presOf" srcId="{CB7D617E-9320-40A0-B703-D4A46AEB14BD}" destId="{3F934D95-7F1D-4F17-9312-6FA1B53E4933}" srcOrd="0" destOrd="0" presId="urn:microsoft.com/office/officeart/2005/8/layout/hProcess9"/>
    <dgm:cxn modelId="{41E180EA-769F-4BDD-97EF-C136C8CC73FC}" srcId="{D3B46975-7C9E-431E-B670-A8BD053611D8}" destId="{3AC8B725-99C8-4E51-8066-CA7BF3D277CC}" srcOrd="0" destOrd="0" parTransId="{99ABB447-25A0-46F2-A75B-433A8887C867}" sibTransId="{DCCF9B68-CC59-4FAC-B584-DC6B8A6727B3}"/>
    <dgm:cxn modelId="{C1D93D3C-4807-4AD5-8783-3BCFB1E8CAC4}" type="presParOf" srcId="{D029B8CA-61BF-40B9-BFE4-4F2154041388}" destId="{84B94396-426D-40F1-AAA2-BB76CE90FAFE}" srcOrd="0" destOrd="0" presId="urn:microsoft.com/office/officeart/2005/8/layout/hProcess9"/>
    <dgm:cxn modelId="{6A35CFCF-05A7-46BA-8398-357064372C95}" type="presParOf" srcId="{D029B8CA-61BF-40B9-BFE4-4F2154041388}" destId="{E73E7A60-6E8D-491F-9E4D-B3C2D9E39BC8}" srcOrd="1" destOrd="0" presId="urn:microsoft.com/office/officeart/2005/8/layout/hProcess9"/>
    <dgm:cxn modelId="{A1CC6C33-8C0B-4C84-8989-F1E4B390DBEE}" type="presParOf" srcId="{E73E7A60-6E8D-491F-9E4D-B3C2D9E39BC8}" destId="{0C250861-F0A6-49D4-8995-274A1A66A766}" srcOrd="0" destOrd="0" presId="urn:microsoft.com/office/officeart/2005/8/layout/hProcess9"/>
    <dgm:cxn modelId="{FBCCB90A-D5EE-4441-A942-E9622AC4C82D}" type="presParOf" srcId="{E73E7A60-6E8D-491F-9E4D-B3C2D9E39BC8}" destId="{1DB25525-C5F8-4F4F-BFA2-E83ECEE7BD59}" srcOrd="1" destOrd="0" presId="urn:microsoft.com/office/officeart/2005/8/layout/hProcess9"/>
    <dgm:cxn modelId="{7B9D0EE4-E7C5-44B6-8B27-CB9883A85EAA}" type="presParOf" srcId="{E73E7A60-6E8D-491F-9E4D-B3C2D9E39BC8}" destId="{A848A35D-F58C-40F0-AE6A-866E7C65B14B}" srcOrd="2" destOrd="0" presId="urn:microsoft.com/office/officeart/2005/8/layout/hProcess9"/>
    <dgm:cxn modelId="{709262BF-E0A0-4BD5-9AC6-3C5EA6BEB794}" type="presParOf" srcId="{E73E7A60-6E8D-491F-9E4D-B3C2D9E39BC8}" destId="{6C72EE10-151E-4FBD-B88C-5FED52CFCBD2}" srcOrd="3" destOrd="0" presId="urn:microsoft.com/office/officeart/2005/8/layout/hProcess9"/>
    <dgm:cxn modelId="{B127528F-88A7-44E5-994A-42202649E146}" type="presParOf" srcId="{E73E7A60-6E8D-491F-9E4D-B3C2D9E39BC8}" destId="{3F934D95-7F1D-4F17-9312-6FA1B53E4933}" srcOrd="4" destOrd="0" presId="urn:microsoft.com/office/officeart/2005/8/layout/hProcess9"/>
    <dgm:cxn modelId="{C7D84D91-93F2-4BA8-8779-854F323ED0AA}" type="presParOf" srcId="{E73E7A60-6E8D-491F-9E4D-B3C2D9E39BC8}" destId="{02AC91C5-E5AC-4AA7-9E24-A92BD6A662EE}" srcOrd="5" destOrd="0" presId="urn:microsoft.com/office/officeart/2005/8/layout/hProcess9"/>
    <dgm:cxn modelId="{3CF747C4-C6E8-4838-A887-103DA263C364}" type="presParOf" srcId="{E73E7A60-6E8D-491F-9E4D-B3C2D9E39BC8}" destId="{147683CF-D0B6-4E85-97D1-29834337AEA1}" srcOrd="6"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EA61252-D687-496E-AAB6-54D0820FAB36}" type="doc">
      <dgm:prSet loTypeId="urn:microsoft.com/office/officeart/2005/8/layout/pList2" loCatId="picture" qsTypeId="urn:microsoft.com/office/officeart/2005/8/quickstyle/simple1" qsCatId="simple" csTypeId="urn:microsoft.com/office/officeart/2005/8/colors/accent1_2" csCatId="accent1" phldr="1"/>
      <dgm:spPr/>
    </dgm:pt>
    <dgm:pt modelId="{8B2F9F43-3B80-4BC6-860E-B9921A9111A6}">
      <dgm:prSet phldrT="[Text]"/>
      <dgm:spPr/>
      <dgm:t>
        <a:bodyPr/>
        <a:lstStyle/>
        <a:p>
          <a:r>
            <a:rPr lang="en-US"/>
            <a:t>2016</a:t>
          </a:r>
        </a:p>
      </dgm:t>
    </dgm:pt>
    <dgm:pt modelId="{192CED71-9028-4A3F-98AB-D44B44F459C5}" type="parTrans" cxnId="{A0B4EB5B-C907-4F6D-BF79-349981308160}">
      <dgm:prSet/>
      <dgm:spPr/>
      <dgm:t>
        <a:bodyPr/>
        <a:lstStyle/>
        <a:p>
          <a:endParaRPr lang="en-US"/>
        </a:p>
      </dgm:t>
    </dgm:pt>
    <dgm:pt modelId="{453BFCF9-F88F-4319-9480-F73C367A8FE3}" type="sibTrans" cxnId="{A0B4EB5B-C907-4F6D-BF79-349981308160}">
      <dgm:prSet/>
      <dgm:spPr/>
      <dgm:t>
        <a:bodyPr/>
        <a:lstStyle/>
        <a:p>
          <a:endParaRPr lang="en-US"/>
        </a:p>
      </dgm:t>
    </dgm:pt>
    <dgm:pt modelId="{E7BABEAB-CF2A-453F-B63F-A6E9AB7F802D}">
      <dgm:prSet phldrT="[Text]"/>
      <dgm:spPr/>
      <dgm:t>
        <a:bodyPr/>
        <a:lstStyle/>
        <a:p>
          <a:r>
            <a:rPr lang="en-US"/>
            <a:t>2017</a:t>
          </a:r>
        </a:p>
      </dgm:t>
    </dgm:pt>
    <dgm:pt modelId="{306E5E66-57B5-4A61-8813-865793E30D78}" type="parTrans" cxnId="{EDD6DBC9-B281-4B17-8D2E-9F3562A349BE}">
      <dgm:prSet/>
      <dgm:spPr/>
      <dgm:t>
        <a:bodyPr/>
        <a:lstStyle/>
        <a:p>
          <a:endParaRPr lang="en-US"/>
        </a:p>
      </dgm:t>
    </dgm:pt>
    <dgm:pt modelId="{D8DD5623-D2C5-4E54-863A-8A341F4A22D6}" type="sibTrans" cxnId="{EDD6DBC9-B281-4B17-8D2E-9F3562A349BE}">
      <dgm:prSet/>
      <dgm:spPr/>
      <dgm:t>
        <a:bodyPr/>
        <a:lstStyle/>
        <a:p>
          <a:endParaRPr lang="en-US"/>
        </a:p>
      </dgm:t>
    </dgm:pt>
    <dgm:pt modelId="{AB9F7EAA-E2EA-4C9F-A975-FAA334F68106}">
      <dgm:prSet phldrT="[Text]"/>
      <dgm:spPr/>
      <dgm:t>
        <a:bodyPr/>
        <a:lstStyle/>
        <a:p>
          <a:r>
            <a:rPr lang="en-US"/>
            <a:t>2020</a:t>
          </a:r>
        </a:p>
      </dgm:t>
    </dgm:pt>
    <dgm:pt modelId="{FBF403C6-C638-4BDE-8370-E099051EB2F7}" type="parTrans" cxnId="{33655987-2082-406F-9809-7B7A718B49CD}">
      <dgm:prSet/>
      <dgm:spPr/>
      <dgm:t>
        <a:bodyPr/>
        <a:lstStyle/>
        <a:p>
          <a:endParaRPr lang="en-US"/>
        </a:p>
      </dgm:t>
    </dgm:pt>
    <dgm:pt modelId="{07F3EC00-C985-4FC4-BC8A-3C2418DA026F}" type="sibTrans" cxnId="{33655987-2082-406F-9809-7B7A718B49CD}">
      <dgm:prSet/>
      <dgm:spPr/>
      <dgm:t>
        <a:bodyPr/>
        <a:lstStyle/>
        <a:p>
          <a:endParaRPr lang="en-US"/>
        </a:p>
      </dgm:t>
    </dgm:pt>
    <dgm:pt modelId="{C6A27514-5958-4857-8D65-11A5ABAE0E17}">
      <dgm:prSet phldrT="[Text]"/>
      <dgm:spPr/>
      <dgm:t>
        <a:bodyPr/>
        <a:lstStyle/>
        <a:p>
          <a:r>
            <a:rPr lang="en-US"/>
            <a:t>The school has a candidate who won the national prize.</a:t>
          </a:r>
        </a:p>
      </dgm:t>
    </dgm:pt>
    <dgm:pt modelId="{1342CF4C-115F-4142-9456-1AD1A548E12C}" type="parTrans" cxnId="{5CCE5BB1-CD08-46A3-8348-6E425FA60B98}">
      <dgm:prSet/>
      <dgm:spPr/>
      <dgm:t>
        <a:bodyPr/>
        <a:lstStyle/>
        <a:p>
          <a:endParaRPr lang="en-US"/>
        </a:p>
      </dgm:t>
    </dgm:pt>
    <dgm:pt modelId="{65E525CE-E1EA-4D72-B9A4-FF57C62CA65D}" type="sibTrans" cxnId="{5CCE5BB1-CD08-46A3-8348-6E425FA60B98}">
      <dgm:prSet/>
      <dgm:spPr/>
      <dgm:t>
        <a:bodyPr/>
        <a:lstStyle/>
        <a:p>
          <a:endParaRPr lang="en-US"/>
        </a:p>
      </dgm:t>
    </dgm:pt>
    <dgm:pt modelId="{9374986E-09B6-4C64-8AD3-C681D761676B}">
      <dgm:prSet phldrT="[Text]"/>
      <dgm:spPr/>
      <dgm:t>
        <a:bodyPr/>
        <a:lstStyle/>
        <a:p>
          <a:r>
            <a:rPr lang="en-US"/>
            <a:t>Consolation: Excel 2010</a:t>
          </a:r>
        </a:p>
      </dgm:t>
    </dgm:pt>
    <dgm:pt modelId="{9A02CF3D-EB57-4E3A-8294-4C1809F855DA}" type="parTrans" cxnId="{85AE1D13-86D1-40C8-B786-34F9F92E7447}">
      <dgm:prSet/>
      <dgm:spPr/>
      <dgm:t>
        <a:bodyPr/>
        <a:lstStyle/>
        <a:p>
          <a:endParaRPr lang="en-US"/>
        </a:p>
      </dgm:t>
    </dgm:pt>
    <dgm:pt modelId="{D228BA99-61E4-4656-86D3-51CAD6F8805A}" type="sibTrans" cxnId="{85AE1D13-86D1-40C8-B786-34F9F92E7447}">
      <dgm:prSet/>
      <dgm:spPr/>
      <dgm:t>
        <a:bodyPr/>
        <a:lstStyle/>
        <a:p>
          <a:endParaRPr lang="en-US"/>
        </a:p>
      </dgm:t>
    </dgm:pt>
    <dgm:pt modelId="{2BDCBB89-35DF-47C8-A540-C226F44DB4BE}">
      <dgm:prSet phldrT="[Text]"/>
      <dgm:spPr/>
      <dgm:t>
        <a:bodyPr/>
        <a:lstStyle/>
        <a:p>
          <a:r>
            <a:rPr lang="en-US"/>
            <a:t>Top 30: PowerPoint 2010</a:t>
          </a:r>
        </a:p>
      </dgm:t>
    </dgm:pt>
    <dgm:pt modelId="{A520A2C8-633A-4342-9D60-93B9B7CA400D}" type="parTrans" cxnId="{B97B9C17-5885-4CEC-A20F-2864D749B280}">
      <dgm:prSet/>
      <dgm:spPr/>
      <dgm:t>
        <a:bodyPr/>
        <a:lstStyle/>
        <a:p>
          <a:endParaRPr lang="en-US"/>
        </a:p>
      </dgm:t>
    </dgm:pt>
    <dgm:pt modelId="{0DADD855-5E4E-41F0-89DD-FC75A25438BB}" type="sibTrans" cxnId="{B97B9C17-5885-4CEC-A20F-2864D749B280}">
      <dgm:prSet/>
      <dgm:spPr/>
      <dgm:t>
        <a:bodyPr/>
        <a:lstStyle/>
        <a:p>
          <a:endParaRPr lang="en-US"/>
        </a:p>
      </dgm:t>
    </dgm:pt>
    <dgm:pt modelId="{2CA67AC5-90B7-4FA1-B407-6045403E60BE}">
      <dgm:prSet phldrT="[Text]"/>
      <dgm:spPr/>
      <dgm:t>
        <a:bodyPr/>
        <a:lstStyle/>
        <a:p>
          <a:r>
            <a:rPr lang="en-US"/>
            <a:t>TOP 4 National Qualifiers: Excel 2013</a:t>
          </a:r>
        </a:p>
      </dgm:t>
    </dgm:pt>
    <dgm:pt modelId="{6AF2C19E-D1A3-4A94-8003-3A6C4596B6BD}" type="parTrans" cxnId="{4F57703B-0C98-4A88-B3CA-F8C4CB915F8E}">
      <dgm:prSet/>
      <dgm:spPr/>
      <dgm:t>
        <a:bodyPr/>
        <a:lstStyle/>
        <a:p>
          <a:endParaRPr lang="en-US"/>
        </a:p>
      </dgm:t>
    </dgm:pt>
    <dgm:pt modelId="{5A093169-C449-4E54-BC0A-2228EC2D4906}" type="sibTrans" cxnId="{4F57703B-0C98-4A88-B3CA-F8C4CB915F8E}">
      <dgm:prSet/>
      <dgm:spPr/>
      <dgm:t>
        <a:bodyPr/>
        <a:lstStyle/>
        <a:p>
          <a:endParaRPr lang="en-US"/>
        </a:p>
      </dgm:t>
    </dgm:pt>
    <dgm:pt modelId="{F49F8773-A50A-4C8F-9550-49970AB44BF2}">
      <dgm:prSet phldrT="[Text]"/>
      <dgm:spPr/>
      <dgm:t>
        <a:bodyPr/>
        <a:lstStyle/>
        <a:p>
          <a:r>
            <a:rPr lang="en-US"/>
            <a:t>National Qualifiers:</a:t>
          </a:r>
        </a:p>
      </dgm:t>
    </dgm:pt>
    <dgm:pt modelId="{21ED8F26-3C98-4BD8-87F9-64259F7C1DD1}" type="parTrans" cxnId="{CC36E878-B65F-4C15-AEA9-9BC94075AA2E}">
      <dgm:prSet/>
      <dgm:spPr/>
      <dgm:t>
        <a:bodyPr/>
        <a:lstStyle/>
        <a:p>
          <a:endParaRPr lang="en-US"/>
        </a:p>
      </dgm:t>
    </dgm:pt>
    <dgm:pt modelId="{129C57D0-B0FF-40EB-A3AD-F4A6466F8725}" type="sibTrans" cxnId="{CC36E878-B65F-4C15-AEA9-9BC94075AA2E}">
      <dgm:prSet/>
      <dgm:spPr/>
      <dgm:t>
        <a:bodyPr/>
        <a:lstStyle/>
        <a:p>
          <a:endParaRPr lang="en-US"/>
        </a:p>
      </dgm:t>
    </dgm:pt>
    <dgm:pt modelId="{0B76BA69-BCCF-4D88-94DA-C614F5DB8DE7}">
      <dgm:prSet phldrT="[Text]"/>
      <dgm:spPr/>
      <dgm:t>
        <a:bodyPr/>
        <a:lstStyle/>
        <a:p>
          <a:r>
            <a:rPr lang="en-US"/>
            <a:t>National Finals</a:t>
          </a:r>
        </a:p>
      </dgm:t>
    </dgm:pt>
    <dgm:pt modelId="{D80C33F3-9D7D-4920-B524-075A4BC486C5}" type="parTrans" cxnId="{9E3A1AEA-57B0-4BC1-9188-55A219F6B65B}">
      <dgm:prSet/>
      <dgm:spPr/>
      <dgm:t>
        <a:bodyPr/>
        <a:lstStyle/>
        <a:p>
          <a:endParaRPr lang="en-US"/>
        </a:p>
      </dgm:t>
    </dgm:pt>
    <dgm:pt modelId="{0511853B-86B4-444E-B155-D09307FA8B74}" type="sibTrans" cxnId="{9E3A1AEA-57B0-4BC1-9188-55A219F6B65B}">
      <dgm:prSet/>
      <dgm:spPr/>
      <dgm:t>
        <a:bodyPr/>
        <a:lstStyle/>
        <a:p>
          <a:endParaRPr lang="en-US"/>
        </a:p>
      </dgm:t>
    </dgm:pt>
    <dgm:pt modelId="{D00DB6FE-F58D-4148-AB6F-11EF36A1CC00}">
      <dgm:prSet phldrT="[Text]"/>
      <dgm:spPr/>
      <dgm:t>
        <a:bodyPr/>
        <a:lstStyle/>
        <a:p>
          <a:r>
            <a:rPr lang="en-US"/>
            <a:t>TOP 1 in the southern region</a:t>
          </a:r>
        </a:p>
      </dgm:t>
    </dgm:pt>
    <dgm:pt modelId="{80BA9341-9343-4E79-AFFD-DC302FB3B090}" type="parTrans" cxnId="{3EB3B210-B748-4AE0-B1B2-4B55455D742B}">
      <dgm:prSet/>
      <dgm:spPr/>
      <dgm:t>
        <a:bodyPr/>
        <a:lstStyle/>
        <a:p>
          <a:endParaRPr lang="en-US"/>
        </a:p>
      </dgm:t>
    </dgm:pt>
    <dgm:pt modelId="{0BD1F713-E6A8-41C1-BBE8-1F23EEAD1A34}" type="sibTrans" cxnId="{3EB3B210-B748-4AE0-B1B2-4B55455D742B}">
      <dgm:prSet/>
      <dgm:spPr/>
      <dgm:t>
        <a:bodyPr/>
        <a:lstStyle/>
        <a:p>
          <a:endParaRPr lang="en-US"/>
        </a:p>
      </dgm:t>
    </dgm:pt>
    <dgm:pt modelId="{E2195AD3-889A-4D3D-A0C3-87EA464D1EF7}">
      <dgm:prSet phldrT="[Text]"/>
      <dgm:spPr/>
      <dgm:t>
        <a:bodyPr/>
        <a:lstStyle/>
        <a:p>
          <a:r>
            <a:rPr lang="en-US"/>
            <a:t>Excellent TEam</a:t>
          </a:r>
        </a:p>
      </dgm:t>
    </dgm:pt>
    <dgm:pt modelId="{B58C392C-A92B-47E7-8F40-BC33D7E9C7A4}" type="parTrans" cxnId="{8F1A4C39-3310-46D3-9052-E32327771D2A}">
      <dgm:prSet/>
      <dgm:spPr/>
      <dgm:t>
        <a:bodyPr/>
        <a:lstStyle/>
        <a:p>
          <a:endParaRPr lang="en-US"/>
        </a:p>
      </dgm:t>
    </dgm:pt>
    <dgm:pt modelId="{F34BB3EA-FBB4-4000-9579-C27CF54550B8}" type="sibTrans" cxnId="{8F1A4C39-3310-46D3-9052-E32327771D2A}">
      <dgm:prSet/>
      <dgm:spPr/>
      <dgm:t>
        <a:bodyPr/>
        <a:lstStyle/>
        <a:p>
          <a:endParaRPr lang="en-US"/>
        </a:p>
      </dgm:t>
    </dgm:pt>
    <dgm:pt modelId="{F86BFDA0-ED9E-482B-843B-2491DBC52D93}">
      <dgm:prSet phldrT="[Text]"/>
      <dgm:spPr/>
      <dgm:t>
        <a:bodyPr/>
        <a:lstStyle/>
        <a:p>
          <a:r>
            <a:rPr lang="en-US"/>
            <a:t>3rd: Excel 2016</a:t>
          </a:r>
        </a:p>
      </dgm:t>
    </dgm:pt>
    <dgm:pt modelId="{A1589070-D23F-4107-8B14-E04E90BCFE07}" type="parTrans" cxnId="{34984582-C536-4298-BD6A-D45DFAA6EC4F}">
      <dgm:prSet/>
      <dgm:spPr/>
      <dgm:t>
        <a:bodyPr/>
        <a:lstStyle/>
        <a:p>
          <a:endParaRPr lang="en-US"/>
        </a:p>
      </dgm:t>
    </dgm:pt>
    <dgm:pt modelId="{2EC5334C-5EE4-4691-919F-87B2690F447D}" type="sibTrans" cxnId="{34984582-C536-4298-BD6A-D45DFAA6EC4F}">
      <dgm:prSet/>
      <dgm:spPr/>
      <dgm:t>
        <a:bodyPr/>
        <a:lstStyle/>
        <a:p>
          <a:endParaRPr lang="en-US"/>
        </a:p>
      </dgm:t>
    </dgm:pt>
    <dgm:pt modelId="{00A04D6E-3ADC-406A-91CE-CEC238688902}">
      <dgm:prSet phldrT="[Text]"/>
      <dgm:spPr/>
      <dgm:t>
        <a:bodyPr/>
        <a:lstStyle/>
        <a:p>
          <a:r>
            <a:rPr lang="en-US"/>
            <a:t>Consolation: PowerPoint 2016</a:t>
          </a:r>
        </a:p>
      </dgm:t>
    </dgm:pt>
    <dgm:pt modelId="{7ABC918D-6314-48F3-8C1B-EFC725F8CE87}" type="parTrans" cxnId="{A07AE21E-2F18-4B4B-8C03-4F4CF0E18EC1}">
      <dgm:prSet/>
      <dgm:spPr/>
      <dgm:t>
        <a:bodyPr/>
        <a:lstStyle/>
        <a:p>
          <a:endParaRPr lang="en-US"/>
        </a:p>
      </dgm:t>
    </dgm:pt>
    <dgm:pt modelId="{BDD0AC10-AD62-4335-A1E6-A36E7F347317}" type="sibTrans" cxnId="{A07AE21E-2F18-4B4B-8C03-4F4CF0E18EC1}">
      <dgm:prSet/>
      <dgm:spPr/>
      <dgm:t>
        <a:bodyPr/>
        <a:lstStyle/>
        <a:p>
          <a:endParaRPr lang="en-US"/>
        </a:p>
      </dgm:t>
    </dgm:pt>
    <dgm:pt modelId="{B9AA04F7-4DE8-42F7-8585-2646F82CD65B}">
      <dgm:prSet phldrT="[Text]"/>
      <dgm:spPr/>
      <dgm:t>
        <a:bodyPr/>
        <a:lstStyle/>
        <a:p>
          <a:pPr algn="l"/>
          <a:r>
            <a:rPr lang="en-US"/>
            <a:t>2023</a:t>
          </a:r>
        </a:p>
      </dgm:t>
    </dgm:pt>
    <dgm:pt modelId="{02B1F7C2-96FD-43CC-BBE5-631AA4A1A127}" type="parTrans" cxnId="{E9F3E23D-FD13-462E-949A-D8A1B5A5D512}">
      <dgm:prSet/>
      <dgm:spPr/>
      <dgm:t>
        <a:bodyPr/>
        <a:lstStyle/>
        <a:p>
          <a:endParaRPr lang="en-US"/>
        </a:p>
      </dgm:t>
    </dgm:pt>
    <dgm:pt modelId="{F53EDDB2-11DB-491A-AE3E-230B1B9D6A17}" type="sibTrans" cxnId="{E9F3E23D-FD13-462E-949A-D8A1B5A5D512}">
      <dgm:prSet/>
      <dgm:spPr/>
      <dgm:t>
        <a:bodyPr/>
        <a:lstStyle/>
        <a:p>
          <a:endParaRPr lang="en-US"/>
        </a:p>
      </dgm:t>
    </dgm:pt>
    <dgm:pt modelId="{BDCAE1FD-33B7-4094-B43C-8086E775D251}">
      <dgm:prSet/>
      <dgm:spPr/>
      <dgm:t>
        <a:bodyPr/>
        <a:lstStyle/>
        <a:p>
          <a:pPr algn="l"/>
          <a:r>
            <a:rPr lang="en-US"/>
            <a:t>All candidates get MOS certified in 2019 version</a:t>
          </a:r>
        </a:p>
      </dgm:t>
    </dgm:pt>
    <dgm:pt modelId="{E60FA936-EBD2-46F1-9F7B-3FA61401C92C}" type="parTrans" cxnId="{FF7821FD-59EF-4529-BB44-475680FC429C}">
      <dgm:prSet/>
      <dgm:spPr/>
      <dgm:t>
        <a:bodyPr/>
        <a:lstStyle/>
        <a:p>
          <a:endParaRPr lang="en-US"/>
        </a:p>
      </dgm:t>
    </dgm:pt>
    <dgm:pt modelId="{B75BBC67-0E4E-4D26-846A-D8859CC18CED}" type="sibTrans" cxnId="{FF7821FD-59EF-4529-BB44-475680FC429C}">
      <dgm:prSet/>
      <dgm:spPr/>
      <dgm:t>
        <a:bodyPr/>
        <a:lstStyle/>
        <a:p>
          <a:endParaRPr lang="en-US"/>
        </a:p>
      </dgm:t>
    </dgm:pt>
    <dgm:pt modelId="{A46F9CF0-2D25-48F2-9171-798121FC0533}" type="pres">
      <dgm:prSet presAssocID="{DEA61252-D687-496E-AAB6-54D0820FAB36}" presName="Name0" presStyleCnt="0">
        <dgm:presLayoutVars>
          <dgm:dir/>
          <dgm:resizeHandles val="exact"/>
        </dgm:presLayoutVars>
      </dgm:prSet>
      <dgm:spPr/>
    </dgm:pt>
    <dgm:pt modelId="{49EC5F08-3C1A-45ED-8AF2-4CA5B0DA777C}" type="pres">
      <dgm:prSet presAssocID="{DEA61252-D687-496E-AAB6-54D0820FAB36}" presName="bkgdShp" presStyleLbl="alignAccFollowNode1" presStyleIdx="0" presStyleCnt="1"/>
      <dgm:spPr/>
    </dgm:pt>
    <dgm:pt modelId="{14D630D3-719E-4558-85A9-52A0D5C6745C}" type="pres">
      <dgm:prSet presAssocID="{DEA61252-D687-496E-AAB6-54D0820FAB36}" presName="linComp" presStyleCnt="0"/>
      <dgm:spPr/>
    </dgm:pt>
    <dgm:pt modelId="{836C9E1E-B7E6-41E4-897E-8C853253E0AB}" type="pres">
      <dgm:prSet presAssocID="{8B2F9F43-3B80-4BC6-860E-B9921A9111A6}" presName="compNode" presStyleCnt="0"/>
      <dgm:spPr/>
    </dgm:pt>
    <dgm:pt modelId="{2C0D9DE1-4B38-4EC8-A949-133911C96878}" type="pres">
      <dgm:prSet presAssocID="{8B2F9F43-3B80-4BC6-860E-B9921A9111A6}" presName="node" presStyleLbl="node1" presStyleIdx="0" presStyleCnt="4">
        <dgm:presLayoutVars>
          <dgm:bulletEnabled val="1"/>
        </dgm:presLayoutVars>
      </dgm:prSet>
      <dgm:spPr/>
    </dgm:pt>
    <dgm:pt modelId="{313878F0-60DF-4A86-8DB8-A72F499B9EA8}" type="pres">
      <dgm:prSet presAssocID="{8B2F9F43-3B80-4BC6-860E-B9921A9111A6}" presName="invisiNode" presStyleLbl="node1" presStyleIdx="0" presStyleCnt="4"/>
      <dgm:spPr/>
    </dgm:pt>
    <dgm:pt modelId="{BF5CDB0B-A7C2-4D10-81B6-A4BA0467D01B}" type="pres">
      <dgm:prSet presAssocID="{8B2F9F43-3B80-4BC6-860E-B9921A9111A6}" presName="imagNode" presStyleLbl="fgImgPlace1" presStyleIdx="0" presStyleCnt="4"/>
      <dgm:spPr/>
    </dgm:pt>
    <dgm:pt modelId="{F9728697-AA40-4178-AE17-324B938B4891}" type="pres">
      <dgm:prSet presAssocID="{453BFCF9-F88F-4319-9480-F73C367A8FE3}" presName="sibTrans" presStyleLbl="sibTrans2D1" presStyleIdx="0" presStyleCnt="0"/>
      <dgm:spPr/>
    </dgm:pt>
    <dgm:pt modelId="{A105B465-9506-4CA7-9466-43BAA089469B}" type="pres">
      <dgm:prSet presAssocID="{E7BABEAB-CF2A-453F-B63F-A6E9AB7F802D}" presName="compNode" presStyleCnt="0"/>
      <dgm:spPr/>
    </dgm:pt>
    <dgm:pt modelId="{EAE01E4E-208B-4D5C-AED7-299906365462}" type="pres">
      <dgm:prSet presAssocID="{E7BABEAB-CF2A-453F-B63F-A6E9AB7F802D}" presName="node" presStyleLbl="node1" presStyleIdx="1" presStyleCnt="4">
        <dgm:presLayoutVars>
          <dgm:bulletEnabled val="1"/>
        </dgm:presLayoutVars>
      </dgm:prSet>
      <dgm:spPr/>
    </dgm:pt>
    <dgm:pt modelId="{73B94802-A6B3-4E2A-871A-7FF16EEE5993}" type="pres">
      <dgm:prSet presAssocID="{E7BABEAB-CF2A-453F-B63F-A6E9AB7F802D}" presName="invisiNode" presStyleLbl="node1" presStyleIdx="1" presStyleCnt="4"/>
      <dgm:spPr/>
    </dgm:pt>
    <dgm:pt modelId="{AFEBD9B9-C5FF-4770-BD12-68BB8149240C}" type="pres">
      <dgm:prSet presAssocID="{E7BABEAB-CF2A-453F-B63F-A6E9AB7F802D}" presName="imagNode" presStyleLbl="fgImgPlace1" presStyleIdx="1" presStyleCnt="4"/>
      <dgm:spPr/>
    </dgm:pt>
    <dgm:pt modelId="{7CDE82B5-D1AF-43D7-AD30-7771A82E9C9E}" type="pres">
      <dgm:prSet presAssocID="{D8DD5623-D2C5-4E54-863A-8A341F4A22D6}" presName="sibTrans" presStyleLbl="sibTrans2D1" presStyleIdx="0" presStyleCnt="0"/>
      <dgm:spPr/>
    </dgm:pt>
    <dgm:pt modelId="{21E09953-9DC7-47BB-9863-4619C43BF123}" type="pres">
      <dgm:prSet presAssocID="{AB9F7EAA-E2EA-4C9F-A975-FAA334F68106}" presName="compNode" presStyleCnt="0"/>
      <dgm:spPr/>
    </dgm:pt>
    <dgm:pt modelId="{BF9965D4-C5A6-4637-B9EF-12808D695DA0}" type="pres">
      <dgm:prSet presAssocID="{AB9F7EAA-E2EA-4C9F-A975-FAA334F68106}" presName="node" presStyleLbl="node1" presStyleIdx="2" presStyleCnt="4">
        <dgm:presLayoutVars>
          <dgm:bulletEnabled val="1"/>
        </dgm:presLayoutVars>
      </dgm:prSet>
      <dgm:spPr/>
    </dgm:pt>
    <dgm:pt modelId="{33276446-1FAA-4181-9356-3D80BC949C71}" type="pres">
      <dgm:prSet presAssocID="{AB9F7EAA-E2EA-4C9F-A975-FAA334F68106}" presName="invisiNode" presStyleLbl="node1" presStyleIdx="2" presStyleCnt="4"/>
      <dgm:spPr/>
    </dgm:pt>
    <dgm:pt modelId="{83BBD9E4-58BF-4ECF-A24E-C94DD2E257E8}" type="pres">
      <dgm:prSet presAssocID="{AB9F7EAA-E2EA-4C9F-A975-FAA334F68106}" presName="imagNode" presStyleLbl="fgImgPlace1" presStyleIdx="2" presStyleCnt="4"/>
      <dgm:spPr/>
    </dgm:pt>
    <dgm:pt modelId="{DF41E515-922F-4DF5-A60E-89E7046CFBE1}" type="pres">
      <dgm:prSet presAssocID="{07F3EC00-C985-4FC4-BC8A-3C2418DA026F}" presName="sibTrans" presStyleLbl="sibTrans2D1" presStyleIdx="0" presStyleCnt="0"/>
      <dgm:spPr/>
    </dgm:pt>
    <dgm:pt modelId="{3CABADD2-8F5B-4C0F-9D2D-9458F708590A}" type="pres">
      <dgm:prSet presAssocID="{B9AA04F7-4DE8-42F7-8585-2646F82CD65B}" presName="compNode" presStyleCnt="0"/>
      <dgm:spPr/>
    </dgm:pt>
    <dgm:pt modelId="{8C4923E4-88E6-4E78-8B45-856E9A1DFECC}" type="pres">
      <dgm:prSet presAssocID="{B9AA04F7-4DE8-42F7-8585-2646F82CD65B}" presName="node" presStyleLbl="node1" presStyleIdx="3" presStyleCnt="4">
        <dgm:presLayoutVars>
          <dgm:bulletEnabled val="1"/>
        </dgm:presLayoutVars>
      </dgm:prSet>
      <dgm:spPr/>
    </dgm:pt>
    <dgm:pt modelId="{73D03F2F-8F71-4684-B075-04DA1E42BF0D}" type="pres">
      <dgm:prSet presAssocID="{B9AA04F7-4DE8-42F7-8585-2646F82CD65B}" presName="invisiNode" presStyleLbl="node1" presStyleIdx="3" presStyleCnt="4"/>
      <dgm:spPr/>
    </dgm:pt>
    <dgm:pt modelId="{A170D853-E5FA-4D91-9124-3C117703BE42}" type="pres">
      <dgm:prSet presAssocID="{B9AA04F7-4DE8-42F7-8585-2646F82CD65B}" presName="imagNode" presStyleLbl="fgImgPlace1" presStyleIdx="3" presStyleCnt="4"/>
      <dgm:spPr/>
    </dgm:pt>
  </dgm:ptLst>
  <dgm:cxnLst>
    <dgm:cxn modelId="{3EB3B210-B748-4AE0-B1B2-4B55455D742B}" srcId="{F49F8773-A50A-4C8F-9550-49970AB44BF2}" destId="{D00DB6FE-F58D-4148-AB6F-11EF36A1CC00}" srcOrd="0" destOrd="0" parTransId="{80BA9341-9343-4E79-AFFD-DC302FB3B090}" sibTransId="{0BD1F713-E6A8-41C1-BBE8-1F23EEAD1A34}"/>
    <dgm:cxn modelId="{85AE1D13-86D1-40C8-B786-34F9F92E7447}" srcId="{8B2F9F43-3B80-4BC6-860E-B9921A9111A6}" destId="{9374986E-09B6-4C64-8AD3-C681D761676B}" srcOrd="1" destOrd="0" parTransId="{9A02CF3D-EB57-4E3A-8294-4C1809F855DA}" sibTransId="{D228BA99-61E4-4656-86D3-51CAD6F8805A}"/>
    <dgm:cxn modelId="{321FA916-B100-4508-8D60-680C8C919EDD}" type="presOf" srcId="{2BDCBB89-35DF-47C8-A540-C226F44DB4BE}" destId="{2C0D9DE1-4B38-4EC8-A949-133911C96878}" srcOrd="0" destOrd="3" presId="urn:microsoft.com/office/officeart/2005/8/layout/pList2"/>
    <dgm:cxn modelId="{B97B9C17-5885-4CEC-A20F-2864D749B280}" srcId="{8B2F9F43-3B80-4BC6-860E-B9921A9111A6}" destId="{2BDCBB89-35DF-47C8-A540-C226F44DB4BE}" srcOrd="2" destOrd="0" parTransId="{A520A2C8-633A-4342-9D60-93B9B7CA400D}" sibTransId="{0DADD855-5E4E-41F0-89DD-FC75A25438BB}"/>
    <dgm:cxn modelId="{2CEAF217-A375-4FBF-88F4-997FB94E2D12}" type="presOf" srcId="{8B2F9F43-3B80-4BC6-860E-B9921A9111A6}" destId="{2C0D9DE1-4B38-4EC8-A949-133911C96878}" srcOrd="0" destOrd="0" presId="urn:microsoft.com/office/officeart/2005/8/layout/pList2"/>
    <dgm:cxn modelId="{A07AE21E-2F18-4B4B-8C03-4F4CF0E18EC1}" srcId="{0B76BA69-BCCF-4D88-94DA-C614F5DB8DE7}" destId="{00A04D6E-3ADC-406A-91CE-CEC238688902}" srcOrd="2" destOrd="0" parTransId="{7ABC918D-6314-48F3-8C1B-EFC725F8CE87}" sibTransId="{BDD0AC10-AD62-4335-A1E6-A36E7F347317}"/>
    <dgm:cxn modelId="{0317CF23-85BF-4B9B-B6FF-B27ADDE8EDFD}" type="presOf" srcId="{00A04D6E-3ADC-406A-91CE-CEC238688902}" destId="{BF9965D4-C5A6-4637-B9EF-12808D695DA0}" srcOrd="0" destOrd="6" presId="urn:microsoft.com/office/officeart/2005/8/layout/pList2"/>
    <dgm:cxn modelId="{B9903524-2563-40A8-B226-30AC5C6B2738}" type="presOf" srcId="{9374986E-09B6-4C64-8AD3-C681D761676B}" destId="{2C0D9DE1-4B38-4EC8-A949-133911C96878}" srcOrd="0" destOrd="2" presId="urn:microsoft.com/office/officeart/2005/8/layout/pList2"/>
    <dgm:cxn modelId="{78BDE630-1A6B-43A0-BA1D-C6C8395CE23A}" type="presOf" srcId="{E7BABEAB-CF2A-453F-B63F-A6E9AB7F802D}" destId="{EAE01E4E-208B-4D5C-AED7-299906365462}" srcOrd="0" destOrd="0" presId="urn:microsoft.com/office/officeart/2005/8/layout/pList2"/>
    <dgm:cxn modelId="{8F1A4C39-3310-46D3-9052-E32327771D2A}" srcId="{0B76BA69-BCCF-4D88-94DA-C614F5DB8DE7}" destId="{E2195AD3-889A-4D3D-A0C3-87EA464D1EF7}" srcOrd="0" destOrd="0" parTransId="{B58C392C-A92B-47E7-8F40-BC33D7E9C7A4}" sibTransId="{F34BB3EA-FBB4-4000-9579-C27CF54550B8}"/>
    <dgm:cxn modelId="{4F57703B-0C98-4A88-B3CA-F8C4CB915F8E}" srcId="{E7BABEAB-CF2A-453F-B63F-A6E9AB7F802D}" destId="{2CA67AC5-90B7-4FA1-B407-6045403E60BE}" srcOrd="0" destOrd="0" parTransId="{6AF2C19E-D1A3-4A94-8003-3A6C4596B6BD}" sibTransId="{5A093169-C449-4E54-BC0A-2228EC2D4906}"/>
    <dgm:cxn modelId="{4FE6513D-DC8D-4FB4-8F24-96C1A7299881}" type="presOf" srcId="{F86BFDA0-ED9E-482B-843B-2491DBC52D93}" destId="{BF9965D4-C5A6-4637-B9EF-12808D695DA0}" srcOrd="0" destOrd="5" presId="urn:microsoft.com/office/officeart/2005/8/layout/pList2"/>
    <dgm:cxn modelId="{E9F3E23D-FD13-462E-949A-D8A1B5A5D512}" srcId="{DEA61252-D687-496E-AAB6-54D0820FAB36}" destId="{B9AA04F7-4DE8-42F7-8585-2646F82CD65B}" srcOrd="3" destOrd="0" parTransId="{02B1F7C2-96FD-43CC-BBE5-631AA4A1A127}" sibTransId="{F53EDDB2-11DB-491A-AE3E-230B1B9D6A17}"/>
    <dgm:cxn modelId="{A0B4EB5B-C907-4F6D-BF79-349981308160}" srcId="{DEA61252-D687-496E-AAB6-54D0820FAB36}" destId="{8B2F9F43-3B80-4BC6-860E-B9921A9111A6}" srcOrd="0" destOrd="0" parTransId="{192CED71-9028-4A3F-98AB-D44B44F459C5}" sibTransId="{453BFCF9-F88F-4319-9480-F73C367A8FE3}"/>
    <dgm:cxn modelId="{A8849964-CAB6-4E51-A78C-E8C6206C86B5}" type="presOf" srcId="{453BFCF9-F88F-4319-9480-F73C367A8FE3}" destId="{F9728697-AA40-4178-AE17-324B938B4891}" srcOrd="0" destOrd="0" presId="urn:microsoft.com/office/officeart/2005/8/layout/pList2"/>
    <dgm:cxn modelId="{11F39272-6FCE-47D7-BF55-37AF506BD500}" type="presOf" srcId="{C6A27514-5958-4857-8D65-11A5ABAE0E17}" destId="{2C0D9DE1-4B38-4EC8-A949-133911C96878}" srcOrd="0" destOrd="1" presId="urn:microsoft.com/office/officeart/2005/8/layout/pList2"/>
    <dgm:cxn modelId="{CC36E878-B65F-4C15-AEA9-9BC94075AA2E}" srcId="{AB9F7EAA-E2EA-4C9F-A975-FAA334F68106}" destId="{F49F8773-A50A-4C8F-9550-49970AB44BF2}" srcOrd="0" destOrd="0" parTransId="{21ED8F26-3C98-4BD8-87F9-64259F7C1DD1}" sibTransId="{129C57D0-B0FF-40EB-A3AD-F4A6466F8725}"/>
    <dgm:cxn modelId="{7774D57E-73F6-458A-AB7F-E9F9D3CC6C85}" type="presOf" srcId="{2CA67AC5-90B7-4FA1-B407-6045403E60BE}" destId="{EAE01E4E-208B-4D5C-AED7-299906365462}" srcOrd="0" destOrd="1" presId="urn:microsoft.com/office/officeart/2005/8/layout/pList2"/>
    <dgm:cxn modelId="{64301380-188A-4D67-9648-BB92793D5A7C}" type="presOf" srcId="{0B76BA69-BCCF-4D88-94DA-C614F5DB8DE7}" destId="{BF9965D4-C5A6-4637-B9EF-12808D695DA0}" srcOrd="0" destOrd="3" presId="urn:microsoft.com/office/officeart/2005/8/layout/pList2"/>
    <dgm:cxn modelId="{34984582-C536-4298-BD6A-D45DFAA6EC4F}" srcId="{0B76BA69-BCCF-4D88-94DA-C614F5DB8DE7}" destId="{F86BFDA0-ED9E-482B-843B-2491DBC52D93}" srcOrd="1" destOrd="0" parTransId="{A1589070-D23F-4107-8B14-E04E90BCFE07}" sibTransId="{2EC5334C-5EE4-4691-919F-87B2690F447D}"/>
    <dgm:cxn modelId="{86CA4883-5C47-4ACE-92EA-B57B70D7F159}" type="presOf" srcId="{E2195AD3-889A-4D3D-A0C3-87EA464D1EF7}" destId="{BF9965D4-C5A6-4637-B9EF-12808D695DA0}" srcOrd="0" destOrd="4" presId="urn:microsoft.com/office/officeart/2005/8/layout/pList2"/>
    <dgm:cxn modelId="{33655987-2082-406F-9809-7B7A718B49CD}" srcId="{DEA61252-D687-496E-AAB6-54D0820FAB36}" destId="{AB9F7EAA-E2EA-4C9F-A975-FAA334F68106}" srcOrd="2" destOrd="0" parTransId="{FBF403C6-C638-4BDE-8370-E099051EB2F7}" sibTransId="{07F3EC00-C985-4FC4-BC8A-3C2418DA026F}"/>
    <dgm:cxn modelId="{29ED658A-72DE-4C94-94B3-14EAE2ED23C7}" type="presOf" srcId="{BDCAE1FD-33B7-4094-B43C-8086E775D251}" destId="{8C4923E4-88E6-4E78-8B45-856E9A1DFECC}" srcOrd="0" destOrd="1" presId="urn:microsoft.com/office/officeart/2005/8/layout/pList2"/>
    <dgm:cxn modelId="{37A8D58F-532D-4263-B7DE-804FA4C5AB0A}" type="presOf" srcId="{DEA61252-D687-496E-AAB6-54D0820FAB36}" destId="{A46F9CF0-2D25-48F2-9171-798121FC0533}" srcOrd="0" destOrd="0" presId="urn:microsoft.com/office/officeart/2005/8/layout/pList2"/>
    <dgm:cxn modelId="{D184429A-14A5-46F7-B775-907BE98E3A4A}" type="presOf" srcId="{07F3EC00-C985-4FC4-BC8A-3C2418DA026F}" destId="{DF41E515-922F-4DF5-A60E-89E7046CFBE1}" srcOrd="0" destOrd="0" presId="urn:microsoft.com/office/officeart/2005/8/layout/pList2"/>
    <dgm:cxn modelId="{7570439C-FCA8-477D-BD8E-794D485CEA14}" type="presOf" srcId="{D00DB6FE-F58D-4148-AB6F-11EF36A1CC00}" destId="{BF9965D4-C5A6-4637-B9EF-12808D695DA0}" srcOrd="0" destOrd="2" presId="urn:microsoft.com/office/officeart/2005/8/layout/pList2"/>
    <dgm:cxn modelId="{E47EDA9E-45F6-4015-A757-361AED25C8DA}" type="presOf" srcId="{D8DD5623-D2C5-4E54-863A-8A341F4A22D6}" destId="{7CDE82B5-D1AF-43D7-AD30-7771A82E9C9E}" srcOrd="0" destOrd="0" presId="urn:microsoft.com/office/officeart/2005/8/layout/pList2"/>
    <dgm:cxn modelId="{9ED71BA0-3541-480E-B733-E6DF0E860C87}" type="presOf" srcId="{AB9F7EAA-E2EA-4C9F-A975-FAA334F68106}" destId="{BF9965D4-C5A6-4637-B9EF-12808D695DA0}" srcOrd="0" destOrd="0" presId="urn:microsoft.com/office/officeart/2005/8/layout/pList2"/>
    <dgm:cxn modelId="{5CCE5BB1-CD08-46A3-8348-6E425FA60B98}" srcId="{8B2F9F43-3B80-4BC6-860E-B9921A9111A6}" destId="{C6A27514-5958-4857-8D65-11A5ABAE0E17}" srcOrd="0" destOrd="0" parTransId="{1342CF4C-115F-4142-9456-1AD1A548E12C}" sibTransId="{65E525CE-E1EA-4D72-B9A4-FF57C62CA65D}"/>
    <dgm:cxn modelId="{EDD6DBC9-B281-4B17-8D2E-9F3562A349BE}" srcId="{DEA61252-D687-496E-AAB6-54D0820FAB36}" destId="{E7BABEAB-CF2A-453F-B63F-A6E9AB7F802D}" srcOrd="1" destOrd="0" parTransId="{306E5E66-57B5-4A61-8813-865793E30D78}" sibTransId="{D8DD5623-D2C5-4E54-863A-8A341F4A22D6}"/>
    <dgm:cxn modelId="{9E3A1AEA-57B0-4BC1-9188-55A219F6B65B}" srcId="{AB9F7EAA-E2EA-4C9F-A975-FAA334F68106}" destId="{0B76BA69-BCCF-4D88-94DA-C614F5DB8DE7}" srcOrd="1" destOrd="0" parTransId="{D80C33F3-9D7D-4920-B524-075A4BC486C5}" sibTransId="{0511853B-86B4-444E-B155-D09307FA8B74}"/>
    <dgm:cxn modelId="{044A2EEC-DD13-4A6A-8EF6-8922B27AABB7}" type="presOf" srcId="{F49F8773-A50A-4C8F-9550-49970AB44BF2}" destId="{BF9965D4-C5A6-4637-B9EF-12808D695DA0}" srcOrd="0" destOrd="1" presId="urn:microsoft.com/office/officeart/2005/8/layout/pList2"/>
    <dgm:cxn modelId="{D542DEFB-9538-4073-9A0C-D9CA7DFE7AB4}" type="presOf" srcId="{B9AA04F7-4DE8-42F7-8585-2646F82CD65B}" destId="{8C4923E4-88E6-4E78-8B45-856E9A1DFECC}" srcOrd="0" destOrd="0" presId="urn:microsoft.com/office/officeart/2005/8/layout/pList2"/>
    <dgm:cxn modelId="{FF7821FD-59EF-4529-BB44-475680FC429C}" srcId="{B9AA04F7-4DE8-42F7-8585-2646F82CD65B}" destId="{BDCAE1FD-33B7-4094-B43C-8086E775D251}" srcOrd="0" destOrd="0" parTransId="{E60FA936-EBD2-46F1-9F7B-3FA61401C92C}" sibTransId="{B75BBC67-0E4E-4D26-846A-D8859CC18CED}"/>
    <dgm:cxn modelId="{0DD99B34-399E-4F5B-8C70-02F6CB064309}" type="presParOf" srcId="{A46F9CF0-2D25-48F2-9171-798121FC0533}" destId="{49EC5F08-3C1A-45ED-8AF2-4CA5B0DA777C}" srcOrd="0" destOrd="0" presId="urn:microsoft.com/office/officeart/2005/8/layout/pList2"/>
    <dgm:cxn modelId="{8B16CD11-B94D-4539-811B-5F295E54146F}" type="presParOf" srcId="{A46F9CF0-2D25-48F2-9171-798121FC0533}" destId="{14D630D3-719E-4558-85A9-52A0D5C6745C}" srcOrd="1" destOrd="0" presId="urn:microsoft.com/office/officeart/2005/8/layout/pList2"/>
    <dgm:cxn modelId="{B8EBE4CB-5D88-4EB3-9D5C-9BF0515E66F2}" type="presParOf" srcId="{14D630D3-719E-4558-85A9-52A0D5C6745C}" destId="{836C9E1E-B7E6-41E4-897E-8C853253E0AB}" srcOrd="0" destOrd="0" presId="urn:microsoft.com/office/officeart/2005/8/layout/pList2"/>
    <dgm:cxn modelId="{66B75ED4-4191-4A8B-A190-E47E0520C96A}" type="presParOf" srcId="{836C9E1E-B7E6-41E4-897E-8C853253E0AB}" destId="{2C0D9DE1-4B38-4EC8-A949-133911C96878}" srcOrd="0" destOrd="0" presId="urn:microsoft.com/office/officeart/2005/8/layout/pList2"/>
    <dgm:cxn modelId="{26AC71BB-DCDF-4B79-B2F0-85A2C027AEB0}" type="presParOf" srcId="{836C9E1E-B7E6-41E4-897E-8C853253E0AB}" destId="{313878F0-60DF-4A86-8DB8-A72F499B9EA8}" srcOrd="1" destOrd="0" presId="urn:microsoft.com/office/officeart/2005/8/layout/pList2"/>
    <dgm:cxn modelId="{2620A9F1-197C-4496-8356-D462B1B19B69}" type="presParOf" srcId="{836C9E1E-B7E6-41E4-897E-8C853253E0AB}" destId="{BF5CDB0B-A7C2-4D10-81B6-A4BA0467D01B}" srcOrd="2" destOrd="0" presId="urn:microsoft.com/office/officeart/2005/8/layout/pList2"/>
    <dgm:cxn modelId="{C83457DA-3E9C-4CD1-97BD-91F56C626B34}" type="presParOf" srcId="{14D630D3-719E-4558-85A9-52A0D5C6745C}" destId="{F9728697-AA40-4178-AE17-324B938B4891}" srcOrd="1" destOrd="0" presId="urn:microsoft.com/office/officeart/2005/8/layout/pList2"/>
    <dgm:cxn modelId="{29760E5E-AFCD-4AF3-8002-86038A8ADB97}" type="presParOf" srcId="{14D630D3-719E-4558-85A9-52A0D5C6745C}" destId="{A105B465-9506-4CA7-9466-43BAA089469B}" srcOrd="2" destOrd="0" presId="urn:microsoft.com/office/officeart/2005/8/layout/pList2"/>
    <dgm:cxn modelId="{CC8BE62C-B0A5-4EF2-98D3-6677095E1A33}" type="presParOf" srcId="{A105B465-9506-4CA7-9466-43BAA089469B}" destId="{EAE01E4E-208B-4D5C-AED7-299906365462}" srcOrd="0" destOrd="0" presId="urn:microsoft.com/office/officeart/2005/8/layout/pList2"/>
    <dgm:cxn modelId="{B7197AFD-EE91-40CA-AEE8-89CF9D14D206}" type="presParOf" srcId="{A105B465-9506-4CA7-9466-43BAA089469B}" destId="{73B94802-A6B3-4E2A-871A-7FF16EEE5993}" srcOrd="1" destOrd="0" presId="urn:microsoft.com/office/officeart/2005/8/layout/pList2"/>
    <dgm:cxn modelId="{0B93D26E-8844-4AF5-B87C-B9452F94FD0D}" type="presParOf" srcId="{A105B465-9506-4CA7-9466-43BAA089469B}" destId="{AFEBD9B9-C5FF-4770-BD12-68BB8149240C}" srcOrd="2" destOrd="0" presId="urn:microsoft.com/office/officeart/2005/8/layout/pList2"/>
    <dgm:cxn modelId="{81DDDDEE-9630-48EE-9601-1A177DB73438}" type="presParOf" srcId="{14D630D3-719E-4558-85A9-52A0D5C6745C}" destId="{7CDE82B5-D1AF-43D7-AD30-7771A82E9C9E}" srcOrd="3" destOrd="0" presId="urn:microsoft.com/office/officeart/2005/8/layout/pList2"/>
    <dgm:cxn modelId="{F878764F-75A1-4BE3-A4ED-D8522067470E}" type="presParOf" srcId="{14D630D3-719E-4558-85A9-52A0D5C6745C}" destId="{21E09953-9DC7-47BB-9863-4619C43BF123}" srcOrd="4" destOrd="0" presId="urn:microsoft.com/office/officeart/2005/8/layout/pList2"/>
    <dgm:cxn modelId="{E38DDB92-F7CE-491B-9B25-B0685953CFC1}" type="presParOf" srcId="{21E09953-9DC7-47BB-9863-4619C43BF123}" destId="{BF9965D4-C5A6-4637-B9EF-12808D695DA0}" srcOrd="0" destOrd="0" presId="urn:microsoft.com/office/officeart/2005/8/layout/pList2"/>
    <dgm:cxn modelId="{EA8B7DD9-DDFA-4761-8524-5855AC68A832}" type="presParOf" srcId="{21E09953-9DC7-47BB-9863-4619C43BF123}" destId="{33276446-1FAA-4181-9356-3D80BC949C71}" srcOrd="1" destOrd="0" presId="urn:microsoft.com/office/officeart/2005/8/layout/pList2"/>
    <dgm:cxn modelId="{74745FAD-3497-4DC8-9ECF-B90A20174CA7}" type="presParOf" srcId="{21E09953-9DC7-47BB-9863-4619C43BF123}" destId="{83BBD9E4-58BF-4ECF-A24E-C94DD2E257E8}" srcOrd="2" destOrd="0" presId="urn:microsoft.com/office/officeart/2005/8/layout/pList2"/>
    <dgm:cxn modelId="{695DA257-4952-4C18-822F-68EE7C4929E6}" type="presParOf" srcId="{14D630D3-719E-4558-85A9-52A0D5C6745C}" destId="{DF41E515-922F-4DF5-A60E-89E7046CFBE1}" srcOrd="5" destOrd="0" presId="urn:microsoft.com/office/officeart/2005/8/layout/pList2"/>
    <dgm:cxn modelId="{95C514C8-9FC0-4D74-B611-E66461D48392}" type="presParOf" srcId="{14D630D3-719E-4558-85A9-52A0D5C6745C}" destId="{3CABADD2-8F5B-4C0F-9D2D-9458F708590A}" srcOrd="6" destOrd="0" presId="urn:microsoft.com/office/officeart/2005/8/layout/pList2"/>
    <dgm:cxn modelId="{0C242721-7E4C-4FFF-8371-E39325C00F8C}" type="presParOf" srcId="{3CABADD2-8F5B-4C0F-9D2D-9458F708590A}" destId="{8C4923E4-88E6-4E78-8B45-856E9A1DFECC}" srcOrd="0" destOrd="0" presId="urn:microsoft.com/office/officeart/2005/8/layout/pList2"/>
    <dgm:cxn modelId="{F01CD7A4-C869-4438-AE04-5594759B4DC4}" type="presParOf" srcId="{3CABADD2-8F5B-4C0F-9D2D-9458F708590A}" destId="{73D03F2F-8F71-4684-B075-04DA1E42BF0D}" srcOrd="1" destOrd="0" presId="urn:microsoft.com/office/officeart/2005/8/layout/pList2"/>
    <dgm:cxn modelId="{3A3EFDEB-A183-459E-BDDA-98F2953031BA}" type="presParOf" srcId="{3CABADD2-8F5B-4C0F-9D2D-9458F708590A}" destId="{A170D853-E5FA-4D91-9124-3C117703BE42}" srcOrd="2" destOrd="0" presId="urn:microsoft.com/office/officeart/2005/8/layout/p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0967201-28D3-40F7-A831-9D803F1D04AA}" type="doc">
      <dgm:prSet loTypeId="urn:microsoft.com/office/officeart/2005/8/layout/cycle8" loCatId="cycle" qsTypeId="urn:microsoft.com/office/officeart/2005/8/quickstyle/simple1" qsCatId="simple" csTypeId="urn:microsoft.com/office/officeart/2005/8/colors/accent1_2" csCatId="accent1" phldr="1"/>
      <dgm:spPr/>
      <dgm:t>
        <a:bodyPr/>
        <a:lstStyle/>
        <a:p>
          <a:endParaRPr lang="en-US"/>
        </a:p>
      </dgm:t>
    </dgm:pt>
    <dgm:pt modelId="{3B9F9EDD-6A37-4439-AB4B-C26D5327617A}">
      <dgm:prSet phldrT="[Text]"/>
      <dgm:spPr/>
      <dgm:t>
        <a:bodyPr/>
        <a:lstStyle/>
        <a:p>
          <a:r>
            <a:rPr lang="en-US"/>
            <a:t>Word</a:t>
          </a:r>
        </a:p>
      </dgm:t>
    </dgm:pt>
    <dgm:pt modelId="{42C3EF30-C9F1-489C-A4D5-52D93ECF5812}" type="parTrans" cxnId="{2AEDA8A6-5F4A-4C4B-AF5F-4A6CBB024DFE}">
      <dgm:prSet/>
      <dgm:spPr/>
      <dgm:t>
        <a:bodyPr/>
        <a:lstStyle/>
        <a:p>
          <a:endParaRPr lang="en-US"/>
        </a:p>
      </dgm:t>
    </dgm:pt>
    <dgm:pt modelId="{C3B0DF61-87FC-490C-AB05-F6A033570DEE}" type="sibTrans" cxnId="{2AEDA8A6-5F4A-4C4B-AF5F-4A6CBB024DFE}">
      <dgm:prSet/>
      <dgm:spPr/>
      <dgm:t>
        <a:bodyPr/>
        <a:lstStyle/>
        <a:p>
          <a:endParaRPr lang="en-US"/>
        </a:p>
      </dgm:t>
    </dgm:pt>
    <dgm:pt modelId="{C5E4AEA0-6AC7-4F56-9AB1-7D8A07E4F145}">
      <dgm:prSet phldrT="[Text]"/>
      <dgm:spPr/>
      <dgm:t>
        <a:bodyPr/>
        <a:lstStyle/>
        <a:p>
          <a:r>
            <a:rPr lang="en-US"/>
            <a:t>Excel</a:t>
          </a:r>
        </a:p>
      </dgm:t>
    </dgm:pt>
    <dgm:pt modelId="{98F115B6-99A6-4A44-AEFF-C157011547B2}" type="parTrans" cxnId="{A97A6571-A879-467D-8EEA-E2F82B4608E9}">
      <dgm:prSet/>
      <dgm:spPr/>
      <dgm:t>
        <a:bodyPr/>
        <a:lstStyle/>
        <a:p>
          <a:endParaRPr lang="en-US"/>
        </a:p>
      </dgm:t>
    </dgm:pt>
    <dgm:pt modelId="{37ADF6AC-EF27-4105-AF21-2B30D70DE2EA}" type="sibTrans" cxnId="{A97A6571-A879-467D-8EEA-E2F82B4608E9}">
      <dgm:prSet/>
      <dgm:spPr/>
      <dgm:t>
        <a:bodyPr/>
        <a:lstStyle/>
        <a:p>
          <a:endParaRPr lang="en-US"/>
        </a:p>
      </dgm:t>
    </dgm:pt>
    <dgm:pt modelId="{6BD2489A-6FC5-4CF8-BF6C-D0E7D96E3465}">
      <dgm:prSet phldrT="[Text]"/>
      <dgm:spPr/>
      <dgm:t>
        <a:bodyPr/>
        <a:lstStyle/>
        <a:p>
          <a:r>
            <a:rPr lang="en-US"/>
            <a:t>PowerPoint</a:t>
          </a:r>
        </a:p>
      </dgm:t>
    </dgm:pt>
    <dgm:pt modelId="{E0057698-70D9-416F-AD65-7C4C4E419C87}" type="parTrans" cxnId="{09C714D5-86CD-4790-BF9F-F7EE6936957F}">
      <dgm:prSet/>
      <dgm:spPr/>
      <dgm:t>
        <a:bodyPr/>
        <a:lstStyle/>
        <a:p>
          <a:endParaRPr lang="en-US"/>
        </a:p>
      </dgm:t>
    </dgm:pt>
    <dgm:pt modelId="{CD71CAEA-A85D-4A99-8AFB-E548D4F76363}" type="sibTrans" cxnId="{09C714D5-86CD-4790-BF9F-F7EE6936957F}">
      <dgm:prSet/>
      <dgm:spPr/>
      <dgm:t>
        <a:bodyPr/>
        <a:lstStyle/>
        <a:p>
          <a:endParaRPr lang="en-US"/>
        </a:p>
      </dgm:t>
    </dgm:pt>
    <dgm:pt modelId="{63DF073A-68EC-44E5-AB5E-EEFBDC83044E}" type="pres">
      <dgm:prSet presAssocID="{80967201-28D3-40F7-A831-9D803F1D04AA}" presName="compositeShape" presStyleCnt="0">
        <dgm:presLayoutVars>
          <dgm:chMax val="7"/>
          <dgm:dir/>
          <dgm:resizeHandles val="exact"/>
        </dgm:presLayoutVars>
      </dgm:prSet>
      <dgm:spPr/>
    </dgm:pt>
    <dgm:pt modelId="{9A076E8C-28D6-41FC-AFA1-B9B81637FE88}" type="pres">
      <dgm:prSet presAssocID="{80967201-28D3-40F7-A831-9D803F1D04AA}" presName="wedge1" presStyleLbl="node1" presStyleIdx="0" presStyleCnt="3"/>
      <dgm:spPr/>
    </dgm:pt>
    <dgm:pt modelId="{9EBE5E7D-BC60-42FB-9C9B-8BC0FA3F0613}" type="pres">
      <dgm:prSet presAssocID="{80967201-28D3-40F7-A831-9D803F1D04AA}" presName="dummy1a" presStyleCnt="0"/>
      <dgm:spPr/>
    </dgm:pt>
    <dgm:pt modelId="{F660E756-8935-4BB6-B850-025301C283B0}" type="pres">
      <dgm:prSet presAssocID="{80967201-28D3-40F7-A831-9D803F1D04AA}" presName="dummy1b" presStyleCnt="0"/>
      <dgm:spPr/>
    </dgm:pt>
    <dgm:pt modelId="{349D3D6B-C3B0-49A7-A15A-F69F076EBA50}" type="pres">
      <dgm:prSet presAssocID="{80967201-28D3-40F7-A831-9D803F1D04AA}" presName="wedge1Tx" presStyleLbl="node1" presStyleIdx="0" presStyleCnt="3">
        <dgm:presLayoutVars>
          <dgm:chMax val="0"/>
          <dgm:chPref val="0"/>
          <dgm:bulletEnabled val="1"/>
        </dgm:presLayoutVars>
      </dgm:prSet>
      <dgm:spPr/>
    </dgm:pt>
    <dgm:pt modelId="{17BA5A5A-2423-42FD-8338-003EC34CB03E}" type="pres">
      <dgm:prSet presAssocID="{80967201-28D3-40F7-A831-9D803F1D04AA}" presName="wedge2" presStyleLbl="node1" presStyleIdx="1" presStyleCnt="3"/>
      <dgm:spPr/>
    </dgm:pt>
    <dgm:pt modelId="{D3100DC6-EDE8-4CEA-9BC4-F4CB9E6EF0C0}" type="pres">
      <dgm:prSet presAssocID="{80967201-28D3-40F7-A831-9D803F1D04AA}" presName="dummy2a" presStyleCnt="0"/>
      <dgm:spPr/>
    </dgm:pt>
    <dgm:pt modelId="{341B2E60-B623-4832-BB45-25EDC9330A32}" type="pres">
      <dgm:prSet presAssocID="{80967201-28D3-40F7-A831-9D803F1D04AA}" presName="dummy2b" presStyleCnt="0"/>
      <dgm:spPr/>
    </dgm:pt>
    <dgm:pt modelId="{2FBC5794-6ECC-42DB-8ACE-90D18618FFAC}" type="pres">
      <dgm:prSet presAssocID="{80967201-28D3-40F7-A831-9D803F1D04AA}" presName="wedge2Tx" presStyleLbl="node1" presStyleIdx="1" presStyleCnt="3">
        <dgm:presLayoutVars>
          <dgm:chMax val="0"/>
          <dgm:chPref val="0"/>
          <dgm:bulletEnabled val="1"/>
        </dgm:presLayoutVars>
      </dgm:prSet>
      <dgm:spPr/>
    </dgm:pt>
    <dgm:pt modelId="{6A4E4E9C-9F07-4A9A-9766-95CEC93ACA5D}" type="pres">
      <dgm:prSet presAssocID="{80967201-28D3-40F7-A831-9D803F1D04AA}" presName="wedge3" presStyleLbl="node1" presStyleIdx="2" presStyleCnt="3"/>
      <dgm:spPr/>
    </dgm:pt>
    <dgm:pt modelId="{825050B3-D677-47B1-AFE8-69B366BA3B40}" type="pres">
      <dgm:prSet presAssocID="{80967201-28D3-40F7-A831-9D803F1D04AA}" presName="dummy3a" presStyleCnt="0"/>
      <dgm:spPr/>
    </dgm:pt>
    <dgm:pt modelId="{75928BCE-2C86-4E46-A24F-BC945AC07E9E}" type="pres">
      <dgm:prSet presAssocID="{80967201-28D3-40F7-A831-9D803F1D04AA}" presName="dummy3b" presStyleCnt="0"/>
      <dgm:spPr/>
    </dgm:pt>
    <dgm:pt modelId="{5F08B6B8-7665-4F16-A63D-7A208ACB8371}" type="pres">
      <dgm:prSet presAssocID="{80967201-28D3-40F7-A831-9D803F1D04AA}" presName="wedge3Tx" presStyleLbl="node1" presStyleIdx="2" presStyleCnt="3">
        <dgm:presLayoutVars>
          <dgm:chMax val="0"/>
          <dgm:chPref val="0"/>
          <dgm:bulletEnabled val="1"/>
        </dgm:presLayoutVars>
      </dgm:prSet>
      <dgm:spPr/>
    </dgm:pt>
    <dgm:pt modelId="{F24EEEBB-3F62-4370-9EC6-89D7822AD8ED}" type="pres">
      <dgm:prSet presAssocID="{C3B0DF61-87FC-490C-AB05-F6A033570DEE}" presName="arrowWedge1" presStyleLbl="fgSibTrans2D1" presStyleIdx="0" presStyleCnt="3"/>
      <dgm:spPr/>
    </dgm:pt>
    <dgm:pt modelId="{2E170363-4F8B-48C2-9EC6-6392F2B9E46A}" type="pres">
      <dgm:prSet presAssocID="{37ADF6AC-EF27-4105-AF21-2B30D70DE2EA}" presName="arrowWedge2" presStyleLbl="fgSibTrans2D1" presStyleIdx="1" presStyleCnt="3"/>
      <dgm:spPr/>
    </dgm:pt>
    <dgm:pt modelId="{A8BCA320-9A19-4D33-9C96-4981B5759651}" type="pres">
      <dgm:prSet presAssocID="{CD71CAEA-A85D-4A99-8AFB-E548D4F76363}" presName="arrowWedge3" presStyleLbl="fgSibTrans2D1" presStyleIdx="2" presStyleCnt="3"/>
      <dgm:spPr/>
    </dgm:pt>
  </dgm:ptLst>
  <dgm:cxnLst>
    <dgm:cxn modelId="{5D8EF123-6609-4CCC-A08E-076C5596C7F6}" type="presOf" srcId="{3B9F9EDD-6A37-4439-AB4B-C26D5327617A}" destId="{349D3D6B-C3B0-49A7-A15A-F69F076EBA50}" srcOrd="1" destOrd="0" presId="urn:microsoft.com/office/officeart/2005/8/layout/cycle8"/>
    <dgm:cxn modelId="{835F7A4A-70A5-4407-BA8D-DCA10BAC25BD}" type="presOf" srcId="{6BD2489A-6FC5-4CF8-BF6C-D0E7D96E3465}" destId="{6A4E4E9C-9F07-4A9A-9766-95CEC93ACA5D}" srcOrd="0" destOrd="0" presId="urn:microsoft.com/office/officeart/2005/8/layout/cycle8"/>
    <dgm:cxn modelId="{A97A6571-A879-467D-8EEA-E2F82B4608E9}" srcId="{80967201-28D3-40F7-A831-9D803F1D04AA}" destId="{C5E4AEA0-6AC7-4F56-9AB1-7D8A07E4F145}" srcOrd="1" destOrd="0" parTransId="{98F115B6-99A6-4A44-AEFF-C157011547B2}" sibTransId="{37ADF6AC-EF27-4105-AF21-2B30D70DE2EA}"/>
    <dgm:cxn modelId="{DF36B559-0251-42D5-9C46-62AE1427B724}" type="presOf" srcId="{80967201-28D3-40F7-A831-9D803F1D04AA}" destId="{63DF073A-68EC-44E5-AB5E-EEFBDC83044E}" srcOrd="0" destOrd="0" presId="urn:microsoft.com/office/officeart/2005/8/layout/cycle8"/>
    <dgm:cxn modelId="{0305ED81-CFFA-482D-9D08-46400CAC6855}" type="presOf" srcId="{6BD2489A-6FC5-4CF8-BF6C-D0E7D96E3465}" destId="{5F08B6B8-7665-4F16-A63D-7A208ACB8371}" srcOrd="1" destOrd="0" presId="urn:microsoft.com/office/officeart/2005/8/layout/cycle8"/>
    <dgm:cxn modelId="{EE95108F-9E78-42AE-900E-864DA8DAC33E}" type="presOf" srcId="{C5E4AEA0-6AC7-4F56-9AB1-7D8A07E4F145}" destId="{17BA5A5A-2423-42FD-8338-003EC34CB03E}" srcOrd="0" destOrd="0" presId="urn:microsoft.com/office/officeart/2005/8/layout/cycle8"/>
    <dgm:cxn modelId="{2AEDA8A6-5F4A-4C4B-AF5F-4A6CBB024DFE}" srcId="{80967201-28D3-40F7-A831-9D803F1D04AA}" destId="{3B9F9EDD-6A37-4439-AB4B-C26D5327617A}" srcOrd="0" destOrd="0" parTransId="{42C3EF30-C9F1-489C-A4D5-52D93ECF5812}" sibTransId="{C3B0DF61-87FC-490C-AB05-F6A033570DEE}"/>
    <dgm:cxn modelId="{974378D3-EBAA-4B3E-93AF-AAA5697C034C}" type="presOf" srcId="{3B9F9EDD-6A37-4439-AB4B-C26D5327617A}" destId="{9A076E8C-28D6-41FC-AFA1-B9B81637FE88}" srcOrd="0" destOrd="0" presId="urn:microsoft.com/office/officeart/2005/8/layout/cycle8"/>
    <dgm:cxn modelId="{09C714D5-86CD-4790-BF9F-F7EE6936957F}" srcId="{80967201-28D3-40F7-A831-9D803F1D04AA}" destId="{6BD2489A-6FC5-4CF8-BF6C-D0E7D96E3465}" srcOrd="2" destOrd="0" parTransId="{E0057698-70D9-416F-AD65-7C4C4E419C87}" sibTransId="{CD71CAEA-A85D-4A99-8AFB-E548D4F76363}"/>
    <dgm:cxn modelId="{4FB7A0D7-D976-4A29-B124-18B317144670}" type="presOf" srcId="{C5E4AEA0-6AC7-4F56-9AB1-7D8A07E4F145}" destId="{2FBC5794-6ECC-42DB-8ACE-90D18618FFAC}" srcOrd="1" destOrd="0" presId="urn:microsoft.com/office/officeart/2005/8/layout/cycle8"/>
    <dgm:cxn modelId="{2B3E8D03-FD89-47E4-B69D-5755AA89839A}" type="presParOf" srcId="{63DF073A-68EC-44E5-AB5E-EEFBDC83044E}" destId="{9A076E8C-28D6-41FC-AFA1-B9B81637FE88}" srcOrd="0" destOrd="0" presId="urn:microsoft.com/office/officeart/2005/8/layout/cycle8"/>
    <dgm:cxn modelId="{3C811FCE-E513-46CE-9E07-AFE295A42A98}" type="presParOf" srcId="{63DF073A-68EC-44E5-AB5E-EEFBDC83044E}" destId="{9EBE5E7D-BC60-42FB-9C9B-8BC0FA3F0613}" srcOrd="1" destOrd="0" presId="urn:microsoft.com/office/officeart/2005/8/layout/cycle8"/>
    <dgm:cxn modelId="{F7EC6149-B2BB-4168-87AD-345FBEEE67E2}" type="presParOf" srcId="{63DF073A-68EC-44E5-AB5E-EEFBDC83044E}" destId="{F660E756-8935-4BB6-B850-025301C283B0}" srcOrd="2" destOrd="0" presId="urn:microsoft.com/office/officeart/2005/8/layout/cycle8"/>
    <dgm:cxn modelId="{EC81B4D7-91A4-41FF-B570-9CE4E3CE1B15}" type="presParOf" srcId="{63DF073A-68EC-44E5-AB5E-EEFBDC83044E}" destId="{349D3D6B-C3B0-49A7-A15A-F69F076EBA50}" srcOrd="3" destOrd="0" presId="urn:microsoft.com/office/officeart/2005/8/layout/cycle8"/>
    <dgm:cxn modelId="{95121E5A-8C35-46D7-B540-3F357B51613E}" type="presParOf" srcId="{63DF073A-68EC-44E5-AB5E-EEFBDC83044E}" destId="{17BA5A5A-2423-42FD-8338-003EC34CB03E}" srcOrd="4" destOrd="0" presId="urn:microsoft.com/office/officeart/2005/8/layout/cycle8"/>
    <dgm:cxn modelId="{09BC6946-B2AE-4BB2-84FA-A185638287B3}" type="presParOf" srcId="{63DF073A-68EC-44E5-AB5E-EEFBDC83044E}" destId="{D3100DC6-EDE8-4CEA-9BC4-F4CB9E6EF0C0}" srcOrd="5" destOrd="0" presId="urn:microsoft.com/office/officeart/2005/8/layout/cycle8"/>
    <dgm:cxn modelId="{653389E5-10DF-4FFC-93B6-EA9FA2301E6B}" type="presParOf" srcId="{63DF073A-68EC-44E5-AB5E-EEFBDC83044E}" destId="{341B2E60-B623-4832-BB45-25EDC9330A32}" srcOrd="6" destOrd="0" presId="urn:microsoft.com/office/officeart/2005/8/layout/cycle8"/>
    <dgm:cxn modelId="{CB826BE4-5C80-4E23-9B66-BA529546FA9C}" type="presParOf" srcId="{63DF073A-68EC-44E5-AB5E-EEFBDC83044E}" destId="{2FBC5794-6ECC-42DB-8ACE-90D18618FFAC}" srcOrd="7" destOrd="0" presId="urn:microsoft.com/office/officeart/2005/8/layout/cycle8"/>
    <dgm:cxn modelId="{4C753F4B-F4CE-4D3E-937C-42617E9E1DA6}" type="presParOf" srcId="{63DF073A-68EC-44E5-AB5E-EEFBDC83044E}" destId="{6A4E4E9C-9F07-4A9A-9766-95CEC93ACA5D}" srcOrd="8" destOrd="0" presId="urn:microsoft.com/office/officeart/2005/8/layout/cycle8"/>
    <dgm:cxn modelId="{E4EB0019-29A0-48AF-8A69-0D2A34C74224}" type="presParOf" srcId="{63DF073A-68EC-44E5-AB5E-EEFBDC83044E}" destId="{825050B3-D677-47B1-AFE8-69B366BA3B40}" srcOrd="9" destOrd="0" presId="urn:microsoft.com/office/officeart/2005/8/layout/cycle8"/>
    <dgm:cxn modelId="{F88D7140-8707-4538-AF04-687B2330A403}" type="presParOf" srcId="{63DF073A-68EC-44E5-AB5E-EEFBDC83044E}" destId="{75928BCE-2C86-4E46-A24F-BC945AC07E9E}" srcOrd="10" destOrd="0" presId="urn:microsoft.com/office/officeart/2005/8/layout/cycle8"/>
    <dgm:cxn modelId="{AFF5BA01-998C-4C80-A52E-597959489214}" type="presParOf" srcId="{63DF073A-68EC-44E5-AB5E-EEFBDC83044E}" destId="{5F08B6B8-7665-4F16-A63D-7A208ACB8371}" srcOrd="11" destOrd="0" presId="urn:microsoft.com/office/officeart/2005/8/layout/cycle8"/>
    <dgm:cxn modelId="{A1156275-6499-4987-8654-3DBCD7C9F2D4}" type="presParOf" srcId="{63DF073A-68EC-44E5-AB5E-EEFBDC83044E}" destId="{F24EEEBB-3F62-4370-9EC6-89D7822AD8ED}" srcOrd="12" destOrd="0" presId="urn:microsoft.com/office/officeart/2005/8/layout/cycle8"/>
    <dgm:cxn modelId="{F9525731-AB2F-4141-8679-D310A01CBB1B}" type="presParOf" srcId="{63DF073A-68EC-44E5-AB5E-EEFBDC83044E}" destId="{2E170363-4F8B-48C2-9EC6-6392F2B9E46A}" srcOrd="13" destOrd="0" presId="urn:microsoft.com/office/officeart/2005/8/layout/cycle8"/>
    <dgm:cxn modelId="{86C72283-9BD1-4DB6-9D12-2FA5F66C0B47}" type="presParOf" srcId="{63DF073A-68EC-44E5-AB5E-EEFBDC83044E}" destId="{A8BCA320-9A19-4D33-9C96-4981B5759651}" srcOrd="14" destOrd="0" presId="urn:microsoft.com/office/officeart/2005/8/layout/cycle8"/>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9EAE34-852E-459A-AD4E-38232F6AEBDD}">
      <dsp:nvSpPr>
        <dsp:cNvPr id="0" name=""/>
        <dsp:cNvSpPr/>
      </dsp:nvSpPr>
      <dsp:spPr>
        <a:xfrm>
          <a:off x="4781" y="0"/>
          <a:ext cx="2252694" cy="224928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0D3D66B-A9C5-410D-9EE4-0F99EB82B16E}">
      <dsp:nvSpPr>
        <dsp:cNvPr id="0" name=""/>
        <dsp:cNvSpPr/>
      </dsp:nvSpPr>
      <dsp:spPr>
        <a:xfrm>
          <a:off x="371499" y="1349573"/>
          <a:ext cx="2252694" cy="22492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1</a:t>
          </a:r>
          <a:r>
            <a:rPr lang="en-US" sz="1800" kern="1200" baseline="30000"/>
            <a:t>st</a:t>
          </a:r>
          <a:r>
            <a:rPr lang="en-US" sz="1800" kern="1200"/>
            <a:t> place</a:t>
          </a:r>
        </a:p>
        <a:p>
          <a:pPr marL="114300" lvl="1" indent="-114300" algn="l" defTabSz="622300">
            <a:lnSpc>
              <a:spcPct val="90000"/>
            </a:lnSpc>
            <a:spcBef>
              <a:spcPct val="0"/>
            </a:spcBef>
            <a:spcAft>
              <a:spcPct val="15000"/>
            </a:spcAft>
            <a:buChar char="•"/>
          </a:pPr>
          <a:r>
            <a:rPr lang="en-US" sz="1400" kern="1200"/>
            <a:t>$  7,000</a:t>
          </a:r>
        </a:p>
        <a:p>
          <a:pPr marL="114300" lvl="1" indent="-114300" algn="l" defTabSz="622300">
            <a:lnSpc>
              <a:spcPct val="90000"/>
            </a:lnSpc>
            <a:spcBef>
              <a:spcPct val="0"/>
            </a:spcBef>
            <a:spcAft>
              <a:spcPct val="15000"/>
            </a:spcAft>
            <a:buChar char="•"/>
          </a:pPr>
          <a:r>
            <a:rPr lang="en-US" sz="1400" kern="1200">
              <a:sym typeface="Webdings" panose="05030102010509060703" pitchFamily="18" charset="2"/>
            </a:rPr>
            <a:t> Trophy</a:t>
          </a:r>
          <a:endParaRPr lang="en-US" sz="1400" kern="1200"/>
        </a:p>
        <a:p>
          <a:pPr marL="114300" lvl="1" indent="-114300" algn="l" defTabSz="622300">
            <a:lnSpc>
              <a:spcPct val="90000"/>
            </a:lnSpc>
            <a:spcBef>
              <a:spcPct val="0"/>
            </a:spcBef>
            <a:spcAft>
              <a:spcPct val="15000"/>
            </a:spcAft>
            <a:buChar char="•"/>
          </a:pPr>
          <a:r>
            <a:rPr lang="en-US" sz="1400" kern="1200">
              <a:sym typeface="Webdings" panose="05030102010509060703" pitchFamily="18" charset="2"/>
            </a:rPr>
            <a:t> Medal of Achivement</a:t>
          </a:r>
          <a:endParaRPr lang="en-US" sz="1400" kern="1200"/>
        </a:p>
        <a:p>
          <a:pPr marL="114300" lvl="1" indent="-114300" algn="l" defTabSz="622300">
            <a:lnSpc>
              <a:spcPct val="90000"/>
            </a:lnSpc>
            <a:spcBef>
              <a:spcPct val="0"/>
            </a:spcBef>
            <a:spcAft>
              <a:spcPct val="15000"/>
            </a:spcAft>
            <a:buChar char="•"/>
          </a:pPr>
          <a:r>
            <a:rPr lang="en-US" sz="1400" kern="1200">
              <a:sym typeface="Wingdings" panose="05000000000000000000" pitchFamily="2" charset="2"/>
            </a:rPr>
            <a:t> Winner’s Certificate</a:t>
          </a:r>
          <a:endParaRPr lang="en-US" sz="1400" kern="1200"/>
        </a:p>
        <a:p>
          <a:pPr marL="114300" lvl="1" indent="-114300" algn="l" defTabSz="622300">
            <a:lnSpc>
              <a:spcPct val="90000"/>
            </a:lnSpc>
            <a:spcBef>
              <a:spcPct val="0"/>
            </a:spcBef>
            <a:spcAft>
              <a:spcPct val="15000"/>
            </a:spcAft>
            <a:buChar char="•"/>
          </a:pPr>
          <a:r>
            <a:rPr lang="en-US" sz="1400" kern="1200"/>
            <a:t> Other prizes provided by Microsoft</a:t>
          </a:r>
        </a:p>
      </dsp:txBody>
      <dsp:txXfrm>
        <a:off x="437378" y="1415452"/>
        <a:ext cx="2120936" cy="2117531"/>
      </dsp:txXfrm>
    </dsp:sp>
    <dsp:sp modelId="{1DB60028-A903-4A33-BC21-423C3E1F7E6F}">
      <dsp:nvSpPr>
        <dsp:cNvPr id="0" name=""/>
        <dsp:cNvSpPr/>
      </dsp:nvSpPr>
      <dsp:spPr>
        <a:xfrm>
          <a:off x="2691394" y="853999"/>
          <a:ext cx="433918" cy="5412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2691394" y="962257"/>
        <a:ext cx="303743" cy="324775"/>
      </dsp:txXfrm>
    </dsp:sp>
    <dsp:sp modelId="{DABD2C1C-01D3-4FD8-9C27-164247982993}">
      <dsp:nvSpPr>
        <dsp:cNvPr id="0" name=""/>
        <dsp:cNvSpPr/>
      </dsp:nvSpPr>
      <dsp:spPr>
        <a:xfrm>
          <a:off x="3497243" y="0"/>
          <a:ext cx="2252694" cy="224928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6CC0AF9-1015-434C-805E-DE718DD95229}">
      <dsp:nvSpPr>
        <dsp:cNvPr id="0" name=""/>
        <dsp:cNvSpPr/>
      </dsp:nvSpPr>
      <dsp:spPr>
        <a:xfrm>
          <a:off x="3863961" y="1349573"/>
          <a:ext cx="2252694" cy="22492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2</a:t>
          </a:r>
          <a:r>
            <a:rPr lang="en-US" sz="1800" kern="1200" baseline="30000"/>
            <a:t>nd</a:t>
          </a:r>
          <a:r>
            <a:rPr lang="en-US" sz="1800" kern="1200"/>
            <a:t> place</a:t>
          </a:r>
        </a:p>
        <a:p>
          <a:pPr marL="114300" lvl="1" indent="-114300" algn="l" defTabSz="622300">
            <a:lnSpc>
              <a:spcPct val="90000"/>
            </a:lnSpc>
            <a:spcBef>
              <a:spcPct val="0"/>
            </a:spcBef>
            <a:spcAft>
              <a:spcPct val="15000"/>
            </a:spcAft>
            <a:buChar char="•"/>
          </a:pPr>
          <a:r>
            <a:rPr lang="en-US" sz="1400" kern="1200"/>
            <a:t>$ 3,500</a:t>
          </a:r>
        </a:p>
        <a:p>
          <a:pPr marL="114300" lvl="1" indent="-114300" algn="l" defTabSz="622300">
            <a:lnSpc>
              <a:spcPct val="90000"/>
            </a:lnSpc>
            <a:spcBef>
              <a:spcPct val="0"/>
            </a:spcBef>
            <a:spcAft>
              <a:spcPct val="15000"/>
            </a:spcAft>
            <a:buChar char="•"/>
          </a:pPr>
          <a:r>
            <a:rPr lang="en-US" sz="1400" kern="1200">
              <a:sym typeface="Webdings" panose="05030102010509060703" pitchFamily="18" charset="2"/>
            </a:rPr>
            <a:t> Medal of Achivement</a:t>
          </a:r>
          <a:endParaRPr lang="en-US" sz="1400" kern="1200"/>
        </a:p>
        <a:p>
          <a:pPr marL="114300" lvl="1" indent="-114300" algn="l" defTabSz="622300">
            <a:lnSpc>
              <a:spcPct val="90000"/>
            </a:lnSpc>
            <a:spcBef>
              <a:spcPct val="0"/>
            </a:spcBef>
            <a:spcAft>
              <a:spcPct val="15000"/>
            </a:spcAft>
            <a:buChar char="•"/>
          </a:pPr>
          <a:r>
            <a:rPr lang="en-US" sz="1400" kern="1200">
              <a:sym typeface="Wingdings" panose="05000000000000000000" pitchFamily="2" charset="2"/>
            </a:rPr>
            <a:t> Winner’s Certificate</a:t>
          </a:r>
          <a:endParaRPr lang="en-US" sz="1400" kern="1200"/>
        </a:p>
      </dsp:txBody>
      <dsp:txXfrm>
        <a:off x="3929840" y="1415452"/>
        <a:ext cx="2120936" cy="2117531"/>
      </dsp:txXfrm>
    </dsp:sp>
    <dsp:sp modelId="{1EEA719C-BCEA-40AB-A6C8-0929471216E2}">
      <dsp:nvSpPr>
        <dsp:cNvPr id="0" name=""/>
        <dsp:cNvSpPr/>
      </dsp:nvSpPr>
      <dsp:spPr>
        <a:xfrm>
          <a:off x="6183857" y="853999"/>
          <a:ext cx="433918" cy="54129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66750">
            <a:lnSpc>
              <a:spcPct val="90000"/>
            </a:lnSpc>
            <a:spcBef>
              <a:spcPct val="0"/>
            </a:spcBef>
            <a:spcAft>
              <a:spcPct val="35000"/>
            </a:spcAft>
            <a:buNone/>
          </a:pPr>
          <a:endParaRPr lang="en-US" sz="1500" kern="1200"/>
        </a:p>
      </dsp:txBody>
      <dsp:txXfrm>
        <a:off x="6183857" y="962257"/>
        <a:ext cx="303743" cy="324775"/>
      </dsp:txXfrm>
    </dsp:sp>
    <dsp:sp modelId="{006AB8AE-BFD0-42C1-B652-D5DB3668D13E}">
      <dsp:nvSpPr>
        <dsp:cNvPr id="0" name=""/>
        <dsp:cNvSpPr/>
      </dsp:nvSpPr>
      <dsp:spPr>
        <a:xfrm>
          <a:off x="6989706" y="0"/>
          <a:ext cx="2252694" cy="2249289"/>
        </a:xfrm>
        <a:prstGeom prst="roundRect">
          <a:avLst>
            <a:gd name="adj" fmla="val 1000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782567B-87D9-4C86-B651-C6EEF2435FBC}">
      <dsp:nvSpPr>
        <dsp:cNvPr id="0" name=""/>
        <dsp:cNvSpPr/>
      </dsp:nvSpPr>
      <dsp:spPr>
        <a:xfrm>
          <a:off x="7356423" y="1349573"/>
          <a:ext cx="2252694" cy="224928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marL="0" lvl="0" indent="0" algn="l" defTabSz="800100">
            <a:lnSpc>
              <a:spcPct val="90000"/>
            </a:lnSpc>
            <a:spcBef>
              <a:spcPct val="0"/>
            </a:spcBef>
            <a:spcAft>
              <a:spcPct val="35000"/>
            </a:spcAft>
            <a:buNone/>
          </a:pPr>
          <a:r>
            <a:rPr lang="en-US" sz="1800" kern="1200"/>
            <a:t>3</a:t>
          </a:r>
          <a:r>
            <a:rPr lang="en-US" sz="1800" kern="1200" baseline="30000"/>
            <a:t>rd</a:t>
          </a:r>
          <a:r>
            <a:rPr lang="en-US" sz="1800" kern="1200"/>
            <a:t> place</a:t>
          </a:r>
        </a:p>
        <a:p>
          <a:pPr marL="114300" lvl="1" indent="-114300" algn="l" defTabSz="622300">
            <a:lnSpc>
              <a:spcPct val="90000"/>
            </a:lnSpc>
            <a:spcBef>
              <a:spcPct val="0"/>
            </a:spcBef>
            <a:spcAft>
              <a:spcPct val="15000"/>
            </a:spcAft>
            <a:buChar char="•"/>
          </a:pPr>
          <a:r>
            <a:rPr lang="en-US" sz="1400" kern="1200"/>
            <a:t>$ 1,500</a:t>
          </a:r>
        </a:p>
        <a:p>
          <a:pPr marL="114300" lvl="1" indent="-114300" algn="l" defTabSz="622300">
            <a:lnSpc>
              <a:spcPct val="90000"/>
            </a:lnSpc>
            <a:spcBef>
              <a:spcPct val="0"/>
            </a:spcBef>
            <a:spcAft>
              <a:spcPct val="15000"/>
            </a:spcAft>
            <a:buChar char="•"/>
          </a:pPr>
          <a:r>
            <a:rPr lang="en-US" sz="1400" kern="1200">
              <a:sym typeface="Webdings" panose="05030102010509060703" pitchFamily="18" charset="2"/>
            </a:rPr>
            <a:t> Medal of Achivement</a:t>
          </a:r>
          <a:endParaRPr lang="en-US" sz="1400" kern="1200"/>
        </a:p>
        <a:p>
          <a:pPr marL="114300" lvl="1" indent="-114300" algn="l" defTabSz="622300">
            <a:lnSpc>
              <a:spcPct val="90000"/>
            </a:lnSpc>
            <a:spcBef>
              <a:spcPct val="0"/>
            </a:spcBef>
            <a:spcAft>
              <a:spcPct val="15000"/>
            </a:spcAft>
            <a:buChar char="•"/>
          </a:pPr>
          <a:r>
            <a:rPr lang="en-US" sz="1400" kern="1200">
              <a:sym typeface="Wingdings" panose="05000000000000000000" pitchFamily="2" charset="2"/>
            </a:rPr>
            <a:t> Winner’s Certificate</a:t>
          </a:r>
          <a:endParaRPr lang="en-US" sz="1400" kern="1200"/>
        </a:p>
      </dsp:txBody>
      <dsp:txXfrm>
        <a:off x="7422302" y="1415452"/>
        <a:ext cx="2120936" cy="211753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D6B92B-820E-489F-9BCF-99F88E089D2B}">
      <dsp:nvSpPr>
        <dsp:cNvPr id="0" name=""/>
        <dsp:cNvSpPr/>
      </dsp:nvSpPr>
      <dsp:spPr>
        <a:xfrm rot="16200000">
          <a:off x="2953946" y="7090"/>
          <a:ext cx="378608" cy="3771899"/>
        </a:xfrm>
        <a:prstGeom prst="round2Same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1">
          <a:noAutofit/>
        </a:bodyPr>
        <a:lstStyle/>
        <a:p>
          <a:pPr marL="0" lvl="0" indent="0" algn="ctr" defTabSz="488950">
            <a:lnSpc>
              <a:spcPct val="90000"/>
            </a:lnSpc>
            <a:spcBef>
              <a:spcPct val="0"/>
            </a:spcBef>
            <a:spcAft>
              <a:spcPct val="35000"/>
            </a:spcAft>
            <a:buNone/>
          </a:pPr>
          <a:r>
            <a:rPr lang="en-US" sz="1100" kern="1200"/>
            <a:t>March - April</a:t>
          </a:r>
          <a:endParaRPr lang="en-US" sz="1100" kern="1200" dirty="0"/>
        </a:p>
      </dsp:txBody>
      <dsp:txXfrm rot="5400000">
        <a:off x="1275783" y="1722217"/>
        <a:ext cx="3753417" cy="341644"/>
      </dsp:txXfrm>
    </dsp:sp>
    <dsp:sp modelId="{B1FD3A04-0A33-4557-B193-AFD933236B49}">
      <dsp:nvSpPr>
        <dsp:cNvPr id="0" name=""/>
        <dsp:cNvSpPr/>
      </dsp:nvSpPr>
      <dsp:spPr>
        <a:xfrm>
          <a:off x="1257300" y="0"/>
          <a:ext cx="3771899" cy="13251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83820" numCol="1" spcCol="1270" anchor="b" anchorCtr="1">
          <a:noAutofit/>
        </a:bodyPr>
        <a:lstStyle/>
        <a:p>
          <a:pPr marL="0" lvl="0" indent="0" algn="ctr" defTabSz="488950">
            <a:lnSpc>
              <a:spcPct val="90000"/>
            </a:lnSpc>
            <a:spcBef>
              <a:spcPct val="0"/>
            </a:spcBef>
            <a:spcAft>
              <a:spcPct val="35000"/>
            </a:spcAft>
            <a:buNone/>
          </a:pPr>
          <a:r>
            <a:rPr lang="en-US" sz="1100" kern="1200"/>
            <a:t>National Qualifiers</a:t>
          </a:r>
          <a:endParaRPr lang="en-US" sz="1100" kern="1200" dirty="0"/>
        </a:p>
      </dsp:txBody>
      <dsp:txXfrm>
        <a:off x="1257300" y="0"/>
        <a:ext cx="3771899" cy="1325128"/>
      </dsp:txXfrm>
    </dsp:sp>
    <dsp:sp modelId="{10567F4C-FAFC-4BCA-9AF9-C0A06B9E80A0}">
      <dsp:nvSpPr>
        <dsp:cNvPr id="0" name=""/>
        <dsp:cNvSpPr/>
      </dsp:nvSpPr>
      <dsp:spPr>
        <a:xfrm>
          <a:off x="3143250" y="1400849"/>
          <a:ext cx="0" cy="302886"/>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148EEA13-E276-4DDA-8C13-64BBD0C4343C}">
      <dsp:nvSpPr>
        <dsp:cNvPr id="0" name=""/>
        <dsp:cNvSpPr/>
      </dsp:nvSpPr>
      <dsp:spPr>
        <a:xfrm>
          <a:off x="3105389" y="1325128"/>
          <a:ext cx="75721" cy="7572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C355145-1418-4E78-8D28-75D79BF048F3}">
      <dsp:nvSpPr>
        <dsp:cNvPr id="0" name=""/>
        <dsp:cNvSpPr/>
      </dsp:nvSpPr>
      <dsp:spPr>
        <a:xfrm rot="5400000">
          <a:off x="6725845" y="7090"/>
          <a:ext cx="378608" cy="3771899"/>
        </a:xfrm>
        <a:prstGeom prst="round2Same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1">
          <a:noAutofit/>
        </a:bodyPr>
        <a:lstStyle/>
        <a:p>
          <a:pPr marL="0" lvl="0" indent="0" algn="ctr" defTabSz="488950">
            <a:lnSpc>
              <a:spcPct val="90000"/>
            </a:lnSpc>
            <a:spcBef>
              <a:spcPct val="0"/>
            </a:spcBef>
            <a:spcAft>
              <a:spcPct val="35000"/>
            </a:spcAft>
            <a:buNone/>
          </a:pPr>
          <a:r>
            <a:rPr lang="en-US" sz="1100" kern="1200"/>
            <a:t>May - June</a:t>
          </a:r>
          <a:endParaRPr lang="en-US" sz="1100" kern="1200" dirty="0"/>
        </a:p>
      </dsp:txBody>
      <dsp:txXfrm rot="-5400000">
        <a:off x="5029200" y="1722217"/>
        <a:ext cx="3753417" cy="341644"/>
      </dsp:txXfrm>
    </dsp:sp>
    <dsp:sp modelId="{8D5EB1F0-C3E3-4B5E-917C-942E95E45207}">
      <dsp:nvSpPr>
        <dsp:cNvPr id="0" name=""/>
        <dsp:cNvSpPr/>
      </dsp:nvSpPr>
      <dsp:spPr>
        <a:xfrm>
          <a:off x="5029199" y="2460952"/>
          <a:ext cx="3771899" cy="13251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83820" rIns="0" bIns="0" numCol="1" spcCol="1270" anchor="t" anchorCtr="1">
          <a:noAutofit/>
        </a:bodyPr>
        <a:lstStyle/>
        <a:p>
          <a:pPr marL="0" lvl="0" indent="0" algn="ctr" defTabSz="488950">
            <a:lnSpc>
              <a:spcPct val="90000"/>
            </a:lnSpc>
            <a:spcBef>
              <a:spcPct val="0"/>
            </a:spcBef>
            <a:spcAft>
              <a:spcPct val="35000"/>
            </a:spcAft>
            <a:buNone/>
          </a:pPr>
          <a:r>
            <a:rPr lang="en-US" sz="1100" kern="1200"/>
            <a:t>National Finals</a:t>
          </a:r>
          <a:endParaRPr lang="en-US" sz="1100" kern="1200" dirty="0"/>
        </a:p>
      </dsp:txBody>
      <dsp:txXfrm>
        <a:off x="5029199" y="2460952"/>
        <a:ext cx="3771899" cy="1325128"/>
      </dsp:txXfrm>
    </dsp:sp>
    <dsp:sp modelId="{D5939CD7-1168-417C-A008-1E1200C08CA4}">
      <dsp:nvSpPr>
        <dsp:cNvPr id="0" name=""/>
        <dsp:cNvSpPr/>
      </dsp:nvSpPr>
      <dsp:spPr>
        <a:xfrm>
          <a:off x="6915149" y="2082343"/>
          <a:ext cx="0" cy="302886"/>
        </a:xfrm>
        <a:prstGeom prst="line">
          <a:avLst/>
        </a:prstGeom>
        <a:noFill/>
        <a:ln w="9525" cap="flat" cmpd="sng" algn="ctr">
          <a:solidFill>
            <a:schemeClr val="accent1">
              <a:hueOff val="0"/>
              <a:satOff val="0"/>
              <a:lumOff val="0"/>
              <a:alphaOff val="0"/>
            </a:schemeClr>
          </a:solidFill>
          <a:prstDash val="dash"/>
        </a:ln>
        <a:effectLst/>
      </dsp:spPr>
      <dsp:style>
        <a:lnRef idx="1">
          <a:scrgbClr r="0" g="0" b="0"/>
        </a:lnRef>
        <a:fillRef idx="0">
          <a:scrgbClr r="0" g="0" b="0"/>
        </a:fillRef>
        <a:effectRef idx="0">
          <a:scrgbClr r="0" g="0" b="0"/>
        </a:effectRef>
        <a:fontRef idx="minor"/>
      </dsp:style>
    </dsp:sp>
    <dsp:sp modelId="{8D8D4A4A-9DBA-46D9-85E9-3FB728AFF4DD}">
      <dsp:nvSpPr>
        <dsp:cNvPr id="0" name=""/>
        <dsp:cNvSpPr/>
      </dsp:nvSpPr>
      <dsp:spPr>
        <a:xfrm>
          <a:off x="6877289" y="2385230"/>
          <a:ext cx="75721" cy="7572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B94396-426D-40F1-AAA2-BB76CE90FAFE}">
      <dsp:nvSpPr>
        <dsp:cNvPr id="0" name=""/>
        <dsp:cNvSpPr/>
      </dsp:nvSpPr>
      <dsp:spPr>
        <a:xfrm>
          <a:off x="721042" y="0"/>
          <a:ext cx="8171815" cy="3598863"/>
        </a:xfrm>
        <a:prstGeom prst="rightArrow">
          <a:avLst/>
        </a:prstGeom>
        <a:solidFill>
          <a:schemeClr val="accent2">
            <a:tint val="40000"/>
            <a:hueOff val="0"/>
            <a:satOff val="0"/>
            <a:lumOff val="0"/>
            <a:alphaOff val="0"/>
          </a:schemeClr>
        </a:solidFill>
        <a:ln>
          <a:noFill/>
        </a:ln>
        <a:effectLst/>
        <a:sp3d z="-227350" prstMaterial="matte"/>
      </dsp:spPr>
      <dsp:style>
        <a:lnRef idx="0">
          <a:scrgbClr r="0" g="0" b="0"/>
        </a:lnRef>
        <a:fillRef idx="1">
          <a:scrgbClr r="0" g="0" b="0"/>
        </a:fillRef>
        <a:effectRef idx="0">
          <a:scrgbClr r="0" g="0" b="0"/>
        </a:effectRef>
        <a:fontRef idx="minor"/>
      </dsp:style>
    </dsp:sp>
    <dsp:sp modelId="{0C250861-F0A6-49D4-8995-274A1A66A766}">
      <dsp:nvSpPr>
        <dsp:cNvPr id="0" name=""/>
        <dsp:cNvSpPr/>
      </dsp:nvSpPr>
      <dsp:spPr>
        <a:xfrm>
          <a:off x="3374" y="1079658"/>
          <a:ext cx="2245996" cy="1439545"/>
        </a:xfrm>
        <a:prstGeom prst="roundRect">
          <a:avLst/>
        </a:prstGeom>
        <a:solidFill>
          <a:schemeClr val="accent2">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sp3d extrusionH="28000" prstMaterial="matte"/>
        </a:bodyPr>
        <a:lstStyle/>
        <a:p>
          <a:pPr marL="0" lvl="0" indent="0" algn="ctr" defTabSz="1200150">
            <a:lnSpc>
              <a:spcPct val="90000"/>
            </a:lnSpc>
            <a:spcBef>
              <a:spcPct val="0"/>
            </a:spcBef>
            <a:spcAft>
              <a:spcPct val="35000"/>
            </a:spcAft>
            <a:buNone/>
          </a:pPr>
          <a:r>
            <a:rPr lang="en-US" sz="2700" b="1" kern="1200"/>
            <a:t>Consolation</a:t>
          </a:r>
          <a:endParaRPr lang="en-US" sz="2700" b="1" kern="1200" dirty="0"/>
        </a:p>
      </dsp:txBody>
      <dsp:txXfrm>
        <a:off x="73647" y="1149931"/>
        <a:ext cx="2105450" cy="1298999"/>
      </dsp:txXfrm>
    </dsp:sp>
    <dsp:sp modelId="{A848A35D-F58C-40F0-AE6A-866E7C65B14B}">
      <dsp:nvSpPr>
        <dsp:cNvPr id="0" name=""/>
        <dsp:cNvSpPr/>
      </dsp:nvSpPr>
      <dsp:spPr>
        <a:xfrm>
          <a:off x="2457092" y="1079658"/>
          <a:ext cx="2245996" cy="1439545"/>
        </a:xfrm>
        <a:prstGeom prst="roundRect">
          <a:avLst/>
        </a:prstGeom>
        <a:solidFill>
          <a:schemeClr val="accent2">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sp3d extrusionH="28000" prstMaterial="matte"/>
        </a:bodyPr>
        <a:lstStyle/>
        <a:p>
          <a:pPr marL="0" lvl="0" indent="0" algn="ctr" defTabSz="1200150">
            <a:lnSpc>
              <a:spcPct val="90000"/>
            </a:lnSpc>
            <a:spcBef>
              <a:spcPct val="0"/>
            </a:spcBef>
            <a:spcAft>
              <a:spcPct val="35000"/>
            </a:spcAft>
            <a:buNone/>
          </a:pPr>
          <a:r>
            <a:rPr lang="en-US" sz="2700" b="1" kern="1200"/>
            <a:t>3</a:t>
          </a:r>
          <a:r>
            <a:rPr lang="en-US" sz="2700" b="1" kern="1200" baseline="30000"/>
            <a:t>rd</a:t>
          </a:r>
          <a:endParaRPr lang="en-US" sz="2700" b="1" kern="1200" dirty="0"/>
        </a:p>
      </dsp:txBody>
      <dsp:txXfrm>
        <a:off x="2527365" y="1149931"/>
        <a:ext cx="2105450" cy="1298999"/>
      </dsp:txXfrm>
    </dsp:sp>
    <dsp:sp modelId="{3F934D95-7F1D-4F17-9312-6FA1B53E4933}">
      <dsp:nvSpPr>
        <dsp:cNvPr id="0" name=""/>
        <dsp:cNvSpPr/>
      </dsp:nvSpPr>
      <dsp:spPr>
        <a:xfrm>
          <a:off x="4910811" y="1079658"/>
          <a:ext cx="2245996" cy="1439545"/>
        </a:xfrm>
        <a:prstGeom prst="roundRect">
          <a:avLst/>
        </a:prstGeom>
        <a:solidFill>
          <a:schemeClr val="accent2">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02870" tIns="102870" rIns="102870" bIns="102870" numCol="1" spcCol="1270" anchor="ctr" anchorCtr="0">
          <a:noAutofit/>
          <a:sp3d extrusionH="28000" prstMaterial="matte"/>
        </a:bodyPr>
        <a:lstStyle/>
        <a:p>
          <a:pPr marL="0" lvl="0" indent="0" algn="ctr" defTabSz="1200150">
            <a:lnSpc>
              <a:spcPct val="90000"/>
            </a:lnSpc>
            <a:spcBef>
              <a:spcPct val="0"/>
            </a:spcBef>
            <a:spcAft>
              <a:spcPct val="35000"/>
            </a:spcAft>
            <a:buNone/>
          </a:pPr>
          <a:r>
            <a:rPr lang="en-US" sz="2700" b="1" kern="1200"/>
            <a:t>2</a:t>
          </a:r>
          <a:r>
            <a:rPr lang="en-US" sz="2700" b="1" kern="1200" baseline="30000"/>
            <a:t>nd</a:t>
          </a:r>
          <a:endParaRPr lang="en-US" sz="2700" b="1" kern="1200" dirty="0"/>
        </a:p>
      </dsp:txBody>
      <dsp:txXfrm>
        <a:off x="4981084" y="1149931"/>
        <a:ext cx="2105450" cy="1298999"/>
      </dsp:txXfrm>
    </dsp:sp>
    <dsp:sp modelId="{147683CF-D0B6-4E85-97D1-29834337AEA1}">
      <dsp:nvSpPr>
        <dsp:cNvPr id="0" name=""/>
        <dsp:cNvSpPr/>
      </dsp:nvSpPr>
      <dsp:spPr>
        <a:xfrm>
          <a:off x="7364529" y="1079658"/>
          <a:ext cx="2245996" cy="1439545"/>
        </a:xfrm>
        <a:prstGeom prst="roundRect">
          <a:avLst/>
        </a:prstGeom>
        <a:solidFill>
          <a:schemeClr val="accent2">
            <a:hueOff val="0"/>
            <a:satOff val="0"/>
            <a:lumOff val="0"/>
            <a:alphaOff val="0"/>
          </a:schemeClr>
        </a:solidFill>
        <a:ln>
          <a:noFill/>
        </a:ln>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sp3d extrusionH="28000" prstMaterial="matte"/>
        </a:bodyPr>
        <a:lstStyle/>
        <a:p>
          <a:pPr marL="0" lvl="0" indent="0" algn="ctr" defTabSz="800100">
            <a:lnSpc>
              <a:spcPct val="90000"/>
            </a:lnSpc>
            <a:spcBef>
              <a:spcPct val="0"/>
            </a:spcBef>
            <a:spcAft>
              <a:spcPct val="35000"/>
            </a:spcAft>
            <a:buNone/>
          </a:pPr>
          <a:r>
            <a:rPr lang="en-US" sz="1800" b="1" kern="1200"/>
            <a:t>1</a:t>
          </a:r>
          <a:r>
            <a:rPr lang="en-US" sz="1800" b="1" kern="1200" baseline="30000"/>
            <a:t>st</a:t>
          </a:r>
          <a:endParaRPr lang="en-US" sz="1800" b="1" kern="1200" dirty="0"/>
        </a:p>
      </dsp:txBody>
      <dsp:txXfrm>
        <a:off x="7434802" y="1149931"/>
        <a:ext cx="2105450" cy="12989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EC5F08-3C1A-45ED-8AF2-4CA5B0DA777C}">
      <dsp:nvSpPr>
        <dsp:cNvPr id="0" name=""/>
        <dsp:cNvSpPr/>
      </dsp:nvSpPr>
      <dsp:spPr>
        <a:xfrm>
          <a:off x="0" y="0"/>
          <a:ext cx="9613900" cy="1619488"/>
        </a:xfrm>
        <a:prstGeom prst="roundRect">
          <a:avLst>
            <a:gd name="adj" fmla="val 1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5CDB0B-A7C2-4D10-81B6-A4BA0467D01B}">
      <dsp:nvSpPr>
        <dsp:cNvPr id="0" name=""/>
        <dsp:cNvSpPr/>
      </dsp:nvSpPr>
      <dsp:spPr>
        <a:xfrm>
          <a:off x="291064" y="215931"/>
          <a:ext cx="2100411" cy="118762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0D9DE1-4B38-4EC8-A949-133911C96878}">
      <dsp:nvSpPr>
        <dsp:cNvPr id="0" name=""/>
        <dsp:cNvSpPr/>
      </dsp:nvSpPr>
      <dsp:spPr>
        <a:xfrm rot="10800000">
          <a:off x="291064" y="1619488"/>
          <a:ext cx="2100411" cy="1979374"/>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t" anchorCtr="0">
          <a:noAutofit/>
        </a:bodyPr>
        <a:lstStyle/>
        <a:p>
          <a:pPr marL="0" lvl="0" indent="0" algn="l" defTabSz="666750">
            <a:lnSpc>
              <a:spcPct val="90000"/>
            </a:lnSpc>
            <a:spcBef>
              <a:spcPct val="0"/>
            </a:spcBef>
            <a:spcAft>
              <a:spcPct val="35000"/>
            </a:spcAft>
            <a:buNone/>
          </a:pPr>
          <a:r>
            <a:rPr lang="en-US" sz="1500" kern="1200"/>
            <a:t>2016</a:t>
          </a:r>
        </a:p>
        <a:p>
          <a:pPr marL="114300" lvl="1" indent="-114300" algn="l" defTabSz="533400">
            <a:lnSpc>
              <a:spcPct val="90000"/>
            </a:lnSpc>
            <a:spcBef>
              <a:spcPct val="0"/>
            </a:spcBef>
            <a:spcAft>
              <a:spcPct val="15000"/>
            </a:spcAft>
            <a:buChar char="•"/>
          </a:pPr>
          <a:r>
            <a:rPr lang="en-US" sz="1200" kern="1200"/>
            <a:t>The school has a candidate who won the national prize.</a:t>
          </a:r>
        </a:p>
        <a:p>
          <a:pPr marL="114300" lvl="1" indent="-114300" algn="l" defTabSz="533400">
            <a:lnSpc>
              <a:spcPct val="90000"/>
            </a:lnSpc>
            <a:spcBef>
              <a:spcPct val="0"/>
            </a:spcBef>
            <a:spcAft>
              <a:spcPct val="15000"/>
            </a:spcAft>
            <a:buChar char="•"/>
          </a:pPr>
          <a:r>
            <a:rPr lang="en-US" sz="1200" kern="1200"/>
            <a:t>Consolation: Excel 2010</a:t>
          </a:r>
        </a:p>
        <a:p>
          <a:pPr marL="114300" lvl="1" indent="-114300" algn="l" defTabSz="533400">
            <a:lnSpc>
              <a:spcPct val="90000"/>
            </a:lnSpc>
            <a:spcBef>
              <a:spcPct val="0"/>
            </a:spcBef>
            <a:spcAft>
              <a:spcPct val="15000"/>
            </a:spcAft>
            <a:buChar char="•"/>
          </a:pPr>
          <a:r>
            <a:rPr lang="en-US" sz="1200" kern="1200"/>
            <a:t>Top 30: PowerPoint 2010</a:t>
          </a:r>
        </a:p>
      </dsp:txBody>
      <dsp:txXfrm rot="10800000">
        <a:off x="351937" y="1619488"/>
        <a:ext cx="1978665" cy="1918501"/>
      </dsp:txXfrm>
    </dsp:sp>
    <dsp:sp modelId="{AFEBD9B9-C5FF-4770-BD12-68BB8149240C}">
      <dsp:nvSpPr>
        <dsp:cNvPr id="0" name=""/>
        <dsp:cNvSpPr/>
      </dsp:nvSpPr>
      <dsp:spPr>
        <a:xfrm>
          <a:off x="2601517" y="215931"/>
          <a:ext cx="2100411" cy="118762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AE01E4E-208B-4D5C-AED7-299906365462}">
      <dsp:nvSpPr>
        <dsp:cNvPr id="0" name=""/>
        <dsp:cNvSpPr/>
      </dsp:nvSpPr>
      <dsp:spPr>
        <a:xfrm rot="10800000">
          <a:off x="2601517" y="1619488"/>
          <a:ext cx="2100411" cy="1979374"/>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t" anchorCtr="0">
          <a:noAutofit/>
        </a:bodyPr>
        <a:lstStyle/>
        <a:p>
          <a:pPr marL="0" lvl="0" indent="0" algn="l" defTabSz="666750">
            <a:lnSpc>
              <a:spcPct val="90000"/>
            </a:lnSpc>
            <a:spcBef>
              <a:spcPct val="0"/>
            </a:spcBef>
            <a:spcAft>
              <a:spcPct val="35000"/>
            </a:spcAft>
            <a:buNone/>
          </a:pPr>
          <a:r>
            <a:rPr lang="en-US" sz="1500" kern="1200"/>
            <a:t>2017</a:t>
          </a:r>
        </a:p>
        <a:p>
          <a:pPr marL="114300" lvl="1" indent="-114300" algn="l" defTabSz="533400">
            <a:lnSpc>
              <a:spcPct val="90000"/>
            </a:lnSpc>
            <a:spcBef>
              <a:spcPct val="0"/>
            </a:spcBef>
            <a:spcAft>
              <a:spcPct val="15000"/>
            </a:spcAft>
            <a:buChar char="•"/>
          </a:pPr>
          <a:r>
            <a:rPr lang="en-US" sz="1200" kern="1200"/>
            <a:t>TOP 4 National Qualifiers: Excel 2013</a:t>
          </a:r>
        </a:p>
      </dsp:txBody>
      <dsp:txXfrm rot="10800000">
        <a:off x="2662390" y="1619488"/>
        <a:ext cx="1978665" cy="1918501"/>
      </dsp:txXfrm>
    </dsp:sp>
    <dsp:sp modelId="{83BBD9E4-58BF-4ECF-A24E-C94DD2E257E8}">
      <dsp:nvSpPr>
        <dsp:cNvPr id="0" name=""/>
        <dsp:cNvSpPr/>
      </dsp:nvSpPr>
      <dsp:spPr>
        <a:xfrm>
          <a:off x="4911970" y="215931"/>
          <a:ext cx="2100411" cy="118762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9965D4-C5A6-4637-B9EF-12808D695DA0}">
      <dsp:nvSpPr>
        <dsp:cNvPr id="0" name=""/>
        <dsp:cNvSpPr/>
      </dsp:nvSpPr>
      <dsp:spPr>
        <a:xfrm rot="10800000">
          <a:off x="4911970" y="1619488"/>
          <a:ext cx="2100411" cy="1979374"/>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t" anchorCtr="0">
          <a:noAutofit/>
        </a:bodyPr>
        <a:lstStyle/>
        <a:p>
          <a:pPr marL="0" lvl="0" indent="0" algn="l" defTabSz="666750">
            <a:lnSpc>
              <a:spcPct val="90000"/>
            </a:lnSpc>
            <a:spcBef>
              <a:spcPct val="0"/>
            </a:spcBef>
            <a:spcAft>
              <a:spcPct val="35000"/>
            </a:spcAft>
            <a:buNone/>
          </a:pPr>
          <a:r>
            <a:rPr lang="en-US" sz="1500" kern="1200"/>
            <a:t>2020</a:t>
          </a:r>
        </a:p>
        <a:p>
          <a:pPr marL="114300" lvl="1" indent="-114300" algn="l" defTabSz="533400">
            <a:lnSpc>
              <a:spcPct val="90000"/>
            </a:lnSpc>
            <a:spcBef>
              <a:spcPct val="0"/>
            </a:spcBef>
            <a:spcAft>
              <a:spcPct val="15000"/>
            </a:spcAft>
            <a:buChar char="•"/>
          </a:pPr>
          <a:r>
            <a:rPr lang="en-US" sz="1200" kern="1200"/>
            <a:t>National Qualifiers:</a:t>
          </a:r>
        </a:p>
        <a:p>
          <a:pPr marL="228600" lvl="2" indent="-114300" algn="l" defTabSz="533400">
            <a:lnSpc>
              <a:spcPct val="90000"/>
            </a:lnSpc>
            <a:spcBef>
              <a:spcPct val="0"/>
            </a:spcBef>
            <a:spcAft>
              <a:spcPct val="15000"/>
            </a:spcAft>
            <a:buChar char="•"/>
          </a:pPr>
          <a:r>
            <a:rPr lang="en-US" sz="1200" kern="1200"/>
            <a:t>TOP 1 in the southern region</a:t>
          </a:r>
        </a:p>
        <a:p>
          <a:pPr marL="114300" lvl="1" indent="-114300" algn="l" defTabSz="533400">
            <a:lnSpc>
              <a:spcPct val="90000"/>
            </a:lnSpc>
            <a:spcBef>
              <a:spcPct val="0"/>
            </a:spcBef>
            <a:spcAft>
              <a:spcPct val="15000"/>
            </a:spcAft>
            <a:buChar char="•"/>
          </a:pPr>
          <a:r>
            <a:rPr lang="en-US" sz="1200" kern="1200"/>
            <a:t>National Finals</a:t>
          </a:r>
        </a:p>
        <a:p>
          <a:pPr marL="228600" lvl="2" indent="-114300" algn="l" defTabSz="533400">
            <a:lnSpc>
              <a:spcPct val="90000"/>
            </a:lnSpc>
            <a:spcBef>
              <a:spcPct val="0"/>
            </a:spcBef>
            <a:spcAft>
              <a:spcPct val="15000"/>
            </a:spcAft>
            <a:buChar char="•"/>
          </a:pPr>
          <a:r>
            <a:rPr lang="en-US" sz="1200" kern="1200"/>
            <a:t>Excellent TEam</a:t>
          </a:r>
        </a:p>
        <a:p>
          <a:pPr marL="228600" lvl="2" indent="-114300" algn="l" defTabSz="533400">
            <a:lnSpc>
              <a:spcPct val="90000"/>
            </a:lnSpc>
            <a:spcBef>
              <a:spcPct val="0"/>
            </a:spcBef>
            <a:spcAft>
              <a:spcPct val="15000"/>
            </a:spcAft>
            <a:buChar char="•"/>
          </a:pPr>
          <a:r>
            <a:rPr lang="en-US" sz="1200" kern="1200"/>
            <a:t>3rd: Excel 2016</a:t>
          </a:r>
        </a:p>
        <a:p>
          <a:pPr marL="228600" lvl="2" indent="-114300" algn="l" defTabSz="533400">
            <a:lnSpc>
              <a:spcPct val="90000"/>
            </a:lnSpc>
            <a:spcBef>
              <a:spcPct val="0"/>
            </a:spcBef>
            <a:spcAft>
              <a:spcPct val="15000"/>
            </a:spcAft>
            <a:buChar char="•"/>
          </a:pPr>
          <a:r>
            <a:rPr lang="en-US" sz="1200" kern="1200"/>
            <a:t>Consolation: PowerPoint 2016</a:t>
          </a:r>
        </a:p>
      </dsp:txBody>
      <dsp:txXfrm rot="10800000">
        <a:off x="4972843" y="1619488"/>
        <a:ext cx="1978665" cy="1918501"/>
      </dsp:txXfrm>
    </dsp:sp>
    <dsp:sp modelId="{A170D853-E5FA-4D91-9124-3C117703BE42}">
      <dsp:nvSpPr>
        <dsp:cNvPr id="0" name=""/>
        <dsp:cNvSpPr/>
      </dsp:nvSpPr>
      <dsp:spPr>
        <a:xfrm>
          <a:off x="7222423" y="215931"/>
          <a:ext cx="2100411" cy="1187624"/>
        </a:xfrm>
        <a:prstGeom prst="roundRect">
          <a:avLst>
            <a:gd name="adj" fmla="val 10000"/>
          </a:avLst>
        </a:prstGeom>
        <a:solidFill>
          <a:schemeClr val="accent1">
            <a:tint val="50000"/>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C4923E4-88E6-4E78-8B45-856E9A1DFECC}">
      <dsp:nvSpPr>
        <dsp:cNvPr id="0" name=""/>
        <dsp:cNvSpPr/>
      </dsp:nvSpPr>
      <dsp:spPr>
        <a:xfrm rot="10800000">
          <a:off x="7222423" y="1619488"/>
          <a:ext cx="2100411" cy="1979374"/>
        </a:xfrm>
        <a:prstGeom prst="round2SameRect">
          <a:avLst>
            <a:gd name="adj1" fmla="val 10500"/>
            <a:gd name="adj2" fmla="val 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t" anchorCtr="0">
          <a:noAutofit/>
        </a:bodyPr>
        <a:lstStyle/>
        <a:p>
          <a:pPr marL="0" lvl="0" indent="0" algn="l" defTabSz="666750">
            <a:lnSpc>
              <a:spcPct val="90000"/>
            </a:lnSpc>
            <a:spcBef>
              <a:spcPct val="0"/>
            </a:spcBef>
            <a:spcAft>
              <a:spcPct val="35000"/>
            </a:spcAft>
            <a:buNone/>
          </a:pPr>
          <a:r>
            <a:rPr lang="en-US" sz="1500" kern="1200"/>
            <a:t>2023</a:t>
          </a:r>
        </a:p>
        <a:p>
          <a:pPr marL="114300" lvl="1" indent="-114300" algn="l" defTabSz="533400">
            <a:lnSpc>
              <a:spcPct val="90000"/>
            </a:lnSpc>
            <a:spcBef>
              <a:spcPct val="0"/>
            </a:spcBef>
            <a:spcAft>
              <a:spcPct val="15000"/>
            </a:spcAft>
            <a:buChar char="•"/>
          </a:pPr>
          <a:r>
            <a:rPr lang="en-US" sz="1200" kern="1200"/>
            <a:t>All candidates get MOS certified in 2019 version</a:t>
          </a:r>
        </a:p>
      </dsp:txBody>
      <dsp:txXfrm rot="10800000">
        <a:off x="7283296" y="1619488"/>
        <a:ext cx="1978665" cy="19185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076E8C-28D6-41FC-AFA1-B9B81637FE88}">
      <dsp:nvSpPr>
        <dsp:cNvPr id="0" name=""/>
        <dsp:cNvSpPr/>
      </dsp:nvSpPr>
      <dsp:spPr>
        <a:xfrm>
          <a:off x="899443" y="233926"/>
          <a:ext cx="3023044" cy="3023044"/>
        </a:xfrm>
        <a:prstGeom prst="pie">
          <a:avLst>
            <a:gd name="adj1" fmla="val 16200000"/>
            <a:gd name="adj2" fmla="val 18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t>Word</a:t>
          </a:r>
        </a:p>
      </dsp:txBody>
      <dsp:txXfrm>
        <a:off x="2492660" y="874523"/>
        <a:ext cx="1079658" cy="899715"/>
      </dsp:txXfrm>
    </dsp:sp>
    <dsp:sp modelId="{17BA5A5A-2423-42FD-8338-003EC34CB03E}">
      <dsp:nvSpPr>
        <dsp:cNvPr id="0" name=""/>
        <dsp:cNvSpPr/>
      </dsp:nvSpPr>
      <dsp:spPr>
        <a:xfrm>
          <a:off x="837183" y="341891"/>
          <a:ext cx="3023044" cy="3023044"/>
        </a:xfrm>
        <a:prstGeom prst="pie">
          <a:avLst>
            <a:gd name="adj1" fmla="val 1800000"/>
            <a:gd name="adj2" fmla="val 90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t>Excel</a:t>
          </a:r>
        </a:p>
      </dsp:txBody>
      <dsp:txXfrm>
        <a:off x="1556956" y="2303272"/>
        <a:ext cx="1619488" cy="791749"/>
      </dsp:txXfrm>
    </dsp:sp>
    <dsp:sp modelId="{6A4E4E9C-9F07-4A9A-9766-95CEC93ACA5D}">
      <dsp:nvSpPr>
        <dsp:cNvPr id="0" name=""/>
        <dsp:cNvSpPr/>
      </dsp:nvSpPr>
      <dsp:spPr>
        <a:xfrm>
          <a:off x="774923" y="233926"/>
          <a:ext cx="3023044" cy="3023044"/>
        </a:xfrm>
        <a:prstGeom prst="pie">
          <a:avLst>
            <a:gd name="adj1" fmla="val 90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US" sz="1600" kern="1200"/>
            <a:t>PowerPoint</a:t>
          </a:r>
        </a:p>
      </dsp:txBody>
      <dsp:txXfrm>
        <a:off x="1125092" y="874523"/>
        <a:ext cx="1079658" cy="899715"/>
      </dsp:txXfrm>
    </dsp:sp>
    <dsp:sp modelId="{F24EEEBB-3F62-4370-9EC6-89D7822AD8ED}">
      <dsp:nvSpPr>
        <dsp:cNvPr id="0" name=""/>
        <dsp:cNvSpPr/>
      </dsp:nvSpPr>
      <dsp:spPr>
        <a:xfrm>
          <a:off x="712552" y="46785"/>
          <a:ext cx="3397326" cy="3397326"/>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E170363-4F8B-48C2-9EC6-6392F2B9E46A}">
      <dsp:nvSpPr>
        <dsp:cNvPr id="0" name=""/>
        <dsp:cNvSpPr/>
      </dsp:nvSpPr>
      <dsp:spPr>
        <a:xfrm>
          <a:off x="650042" y="154559"/>
          <a:ext cx="3397326" cy="3397326"/>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8BCA320-9A19-4D33-9C96-4981B5759651}">
      <dsp:nvSpPr>
        <dsp:cNvPr id="0" name=""/>
        <dsp:cNvSpPr/>
      </dsp:nvSpPr>
      <dsp:spPr>
        <a:xfrm>
          <a:off x="587532" y="46785"/>
          <a:ext cx="3397326" cy="3397326"/>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16/7/layout/RoundedRectangleTimeline">
  <dgm:title val="Rounded Rectangle Timeline"/>
  <dgm:desc val="Use to show a list of events in chronological order. An invisible box contains the description while the date is shown in rectangles, except for the first and last node where the corners of the rectangle are rounded. It can display large amount of text and long descriptive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 val="18"/>
      <dgm:constr type="primFontSz" for="des" forName="Childtext" val="18"/>
      <dgm:constr type="primFontSz" for="des" forName="Childtext" refType="primFontSz" refFor="des" refForName="parent" op="lte"/>
      <dgm:constr type="w" for="ch" forName="composite" refType="w"/>
      <dgm:constr type="h" for="ch" forName="composite" refType="h"/>
      <dgm:constr type="w" for="ch" forName="spaceBetweenRectangles" refType="w" refFor="ch" refForName="composite" fact="-0.4"/>
      <dgm:constr type="w" for="ch" ptType="sibTrans" op="equ"/>
      <dgm:constr type="primFontSz" for="des" forName="parent" op="equ"/>
      <dgm:constr type="primFontSz" for="des" forName="Childtext" op="equ"/>
      <dgm:constr type="primFontSz" for="des" forName="parent1" val="18"/>
      <dgm:constr type="primFontSz" for="des" forName="Childtext1" val="18"/>
      <dgm:constr type="primFontSz" for="des" forName="Childtext1" refType="primFontSz" refFor="des" refForName="parent1" op="lte"/>
      <dgm:constr type="w" for="ch" forName="composite1" refType="w"/>
      <dgm:constr type="h" for="ch" forName="composite1" refType="h"/>
      <dgm:constr type="w" for="ch" forName="spaceBetweenRectangles1" refType="w" refFor="ch" refForName="composite1" fact="-0.4"/>
      <dgm:constr type="primFontSz" for="des" forName="parent1" op="equ"/>
      <dgm:constr type="primFontSz" for="des" forName="Childtext1" op="equ"/>
    </dgm:constrLst>
    <dgm:choose name="layoutByNodeCnt">
      <dgm:if name="twoOrLessNodes" axis="ch" ptType="node" func="cnt" op="lte" val="2">
        <dgm:forEach name="nodesForEach" axis="ch" ptType="node">
          <dgm:layoutNode name="composite">
            <dgm:alg type="composite"/>
            <dgm:shape xmlns:r="http://schemas.openxmlformats.org/officeDocument/2006/relationships" r:blip="">
              <dgm:adjLst/>
            </dgm:shape>
            <dgm:choose name="casesForFirstAndLastNode1">
              <dgm:if name="startNode1" axis="self" ptType="node" func="pos" op="equ" val="1">
                <dgm:choose name="removeLineWhenOnlyOneNode1">
                  <dgm:if name="ifOnlyOneNode1" axis="followSib" ptType="node" func="cnt" op="equ" val="0">
                    <dgm:constrLst>
                      <dgm:constr type="w" for="ch" forName="parent" refType="w" fact="0.95"/>
                      <dgm:constr type="l" for="ch" forName="parent" refType="w" fact="0.025"/>
                      <dgm:constr type="t" for="ch" forName="parent" refType="h" fact="0.45"/>
                      <dgm:constr type="h" for="ch" forName="parent" refType="h" fact="0.1"/>
                      <dgm:constr type="l" for="ch" forName="Childtext" refType="w" fact="0.025"/>
                      <dgm:constr type="w" for="ch" forName="Childtext" refType="w" fact="0.95"/>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if>
                  <dgm:else name="ifMoreThanOne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w" for="ch" forName="ConnectLine"/>
                      <dgm:constr type="h" for="ch" forName="ConnectLine" refType="h" fact="0.08"/>
                      <dgm:constr type="t" for="ch" forName="ConnectLine" refType="h" fact="0.37"/>
                      <dgm:constr type="ctrX" for="ch" forName="ConnectLine" refType="w" fact="0.5"/>
                      <dgm:constr type="w" for="ch" forName="ConnectLineEnd" refType="h" fact="0.02"/>
                      <dgm:constr type="h" for="ch" forName="ConnectLineEnd" refType="h" fact="0.02"/>
                      <dgm:constr type="t" for="ch" forName="ConnectLineEnd" refType="h" fact="0.35"/>
                      <dgm:constr type="ctrX" for="ch" forName="ConnectLineEnd" refType="w" fact="0.5"/>
                      <dgm:constr type="w" for="ch" forName="EmptyPane" refType="w"/>
                      <dgm:constr type="t" for="ch" forName="EmptyPane" refType="h" fact="0.55"/>
                      <dgm:constr type="h" for="ch" forName="EmptyPane" refType="h" fact="0.45"/>
                    </dgm:constrLst>
                  </dgm:else>
                </dgm:choose>
              </dgm:if>
              <dgm:else name="notStartNode1">
                <dgm:constrLst>
                  <dgm:constr type="w" for="ch" forName="parent" refType="w" fact="0.6"/>
                  <dgm:constr type="l" for="ch" forName="parent" refType="w" fact="0.2"/>
                  <dgm:constr type="t" for="ch" forName="parent" refType="h" fact="0.45"/>
                  <dgm:constr type="h" for="ch" forName="parent" refType="h" fact="0.1"/>
                  <dgm:constr type="l" for="ch" forName="Childtext" refType="w" fact="0.2"/>
                  <dgm:constr type="w" for="ch" forName="Childtext" refType="w" fact="0.6"/>
                  <dgm:constr type="h" for="ch" forName="Childtext" refType="h" fact="0.35"/>
                  <dgm:constr type="t" for="ch" forName="Childtext" refType="h" fact="0.65"/>
                  <dgm:constr type="w" for="ch" forName="ConnectLine"/>
                  <dgm:constr type="h" for="ch" forName="ConnectLine" refType="h" fact="0.08"/>
                  <dgm:constr type="t" for="ch" forName="ConnectLine" refType="h" fact="0.55"/>
                  <dgm:constr type="ctrX" for="ch" forName="ConnectLine" refType="w" fact="0.5"/>
                  <dgm:constr type="w" for="ch" forName="ConnectLineEnd" refType="h" fact="0.02"/>
                  <dgm:constr type="h" for="ch" forName="ConnectLineEnd" refType="h" fact="0.02"/>
                  <dgm:constr type="b" for="ch" forName="ConnectLineEnd" refType="h" fact="0.65"/>
                  <dgm:constr type="ctrX" for="ch" forName="ConnectLineEnd" refType="w" fact="0.5"/>
                  <dgm:constr type="w" for="ch" forName="EmptyPane" refType="w"/>
                  <dgm:constr type="h" for="ch" forName="EmptyPane" refType="h" fact="0.45"/>
                </dgm:constrLst>
              </dgm:else>
            </dgm:choose>
            <dgm:layoutNode name="parent"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
                <dgm:if name="startNode" axis="self" ptType="node" func="pos" op="equ" val="1">
                  <dgm:choose name="removeLineWhenOnlyOneNode">
                    <dgm:if name="ifOnlyOneNode" axis="followSib" ptType="node" func="cnt" op="equ" val="0">
                      <dgm:shape xmlns:r="http://schemas.openxmlformats.org/officeDocument/2006/relationships" type="roundRect" r:blip="">
                        <dgm:adjLst/>
                      </dgm:shape>
                    </dgm:if>
                    <dgm:else name="ifMoreThanOneNode">
                      <dgm:choose name="Name18">
                        <dgm:if name="Name19" func="var" arg="dir" op="equ" val="norm">
                          <dgm:shape xmlns:r="http://schemas.openxmlformats.org/officeDocument/2006/relationships" rot="-90" type="round2SameRect" r:blip="">
                            <dgm:adjLst/>
                          </dgm:shape>
                        </dgm:if>
                        <dgm:else name="Name20">
                          <dgm:shape xmlns:r="http://schemas.openxmlformats.org/officeDocument/2006/relationships" rot="90" type="round2SameRect" r:blip="">
                            <dgm:adjLst/>
                          </dgm:shape>
                        </dgm:else>
                      </dgm:choose>
                    </dgm:else>
                  </dgm:choose>
                </dgm:if>
                <dgm:else name="notStartNode">
                  <dgm:choose name="Name22">
                    <dgm:if name="Name23" axis="self" ptType="node" func="revPos" op="equ" val="1">
                      <dgm:choose name="Name24">
                        <dgm:if name="Name25" func="var" arg="dir" op="equ" val="norm">
                          <dgm:shape xmlns:r="http://schemas.openxmlformats.org/officeDocument/2006/relationships" rot="90" type="round2SameRect" r:blip="">
                            <dgm:adjLst/>
                          </dgm:shape>
                        </dgm:if>
                        <dgm:else name="Name26">
                          <dgm:shape xmlns:r="http://schemas.openxmlformats.org/officeDocument/2006/relationships" rot="-90" type="round2SameRect" r:blip="">
                            <dgm:adjLst/>
                          </dgm:shape>
                        </dgm:else>
                      </dgm:choose>
                    </dgm:if>
                    <dgm:else name="Name27">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 styleLbl="revTx">
              <dgm:varLst>
                <dgm:bulletEnabled val="1"/>
              </dgm:varLst>
              <dgm:choose name="casesForTxtDirLogic">
                <dgm:if name="Name77"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 styleLbl="lnNode1">
              <dgm:alg type="sp"/>
              <dgm:shape xmlns:r="http://schemas.openxmlformats.org/officeDocument/2006/relationships" type="ellipse" r:blip="">
                <dgm:adjLst/>
              </dgm:shape>
              <dgm:presOf/>
              <dgm:constrLst/>
            </dgm:layoutNode>
            <dgm:layoutNode name="EmptyPane">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if>
      <dgm:else name="moreThanTwoNodes">
        <dgm:forEach name="nodesForEach1" axis="ch" ptType="node">
          <dgm:layoutNode name="composite1">
            <dgm:alg type="composite"/>
            <dgm:shape xmlns:r="http://schemas.openxmlformats.org/officeDocument/2006/relationships" r:blip="">
              <dgm:adjLst/>
            </dgm:shape>
            <dgm:choose name="casesForSnakingLogic21">
              <dgm:if name="oddNode21" axis="self" ptType="node" func="posOdd" op="equ" val="1">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w" for="ch" forName="ConnectLine1"/>
                  <dgm:constr type="h" for="ch" forName="ConnectLine1" refType="h" fact="0.08"/>
                  <dgm:constr type="t" for="ch" forName="ConnectLine1" refType="h" fact="0.37"/>
                  <dgm:constr type="ctrX" for="ch" forName="ConnectLine1" refType="w" fact="0.5"/>
                  <dgm:constr type="w" for="ch" forName="ConnectLineEnd1" refType="h" fact="0.02"/>
                  <dgm:constr type="h" for="ch" forName="ConnectLineEnd1" refType="h" fact="0.02"/>
                  <dgm:constr type="t" for="ch" forName="ConnectLineEnd1" refType="h" fact="0.35"/>
                  <dgm:constr type="ctrX" for="ch" forName="ConnectLineEnd1" refType="w" fact="0.5"/>
                  <dgm:constr type="w" for="ch" forName="EmptyPane1" refType="w"/>
                  <dgm:constr type="t" for="ch" forName="EmptyPane1" refType="h" fact="0.55"/>
                  <dgm:constr type="h" for="ch" forName="EmptyPane1" refType="h" fact="0.45"/>
                </dgm:constrLst>
              </dgm:if>
              <dgm:else name="evenNode2">
                <dgm:constrLst>
                  <dgm:constr type="w" for="ch" forName="parent1" refType="w" fact="0.6"/>
                  <dgm:constr type="l" for="ch" forName="parent1" refType="w" fact="0.2"/>
                  <dgm:constr type="t" for="ch" forName="parent1" refType="h" fact="0.45"/>
                  <dgm:constr type="h" for="ch" forName="parent1" refType="h" fact="0.1"/>
                  <dgm:constr type="w" for="ch" forName="Childtext1" refType="w"/>
                  <dgm:constr type="h" for="ch" forName="Childtext1" refType="h" fact="0.35"/>
                  <dgm:constr type="t" for="ch" forName="Childtext1" refType="h" fact="0.65"/>
                  <dgm:constr type="w" for="ch" forName="ConnectLine1"/>
                  <dgm:constr type="h" for="ch" forName="ConnectLine1" refType="h" fact="0.08"/>
                  <dgm:constr type="t" for="ch" forName="ConnectLine1" refType="h" fact="0.55"/>
                  <dgm:constr type="ctrX" for="ch" forName="ConnectLine1" refType="w" fact="0.5"/>
                  <dgm:constr type="w" for="ch" forName="ConnectLineEnd1" refType="h" fact="0.02"/>
                  <dgm:constr type="h" for="ch" forName="ConnectLineEnd1" refType="h" fact="0.02"/>
                  <dgm:constr type="b" for="ch" forName="ConnectLineEnd1" refType="h" fact="0.65"/>
                  <dgm:constr type="ctrX" for="ch" forName="ConnectLineEnd1" refType="w" fact="0.5"/>
                  <dgm:constr type="w" for="ch" forName="EmptyPane1" refType="w"/>
                  <dgm:constr type="h" for="ch" forName="EmptyPane1" refType="h" fact="0.45"/>
                </dgm:constrLst>
              </dgm:else>
            </dgm:choose>
            <dgm:layoutNode name="parent1" styleLbl="alignNode1">
              <dgm:varLst>
                <dgm:chMax val="1"/>
                <dgm:chPref val="1"/>
                <dgm:bulletEnabled val="1"/>
              </dgm:varLst>
              <dgm:alg type="tx">
                <dgm:param type="txAnchorHorz" val="ctr"/>
                <dgm:param type="txAnchorVert" val="mid"/>
                <dgm:param type="parTxLTRAlign" val="ctr"/>
                <dgm:param type="parTxRTLAlign" val="ctr"/>
              </dgm:alg>
              <dgm:choose name="casesForFirstAndLastNode12">
                <dgm:if name="startNode12" axis="self" ptType="node" func="pos" op="equ" val="1">
                  <dgm:choose name="removeLineWhenOnlyOneNode12">
                    <dgm:if name="ifOnlyOneNode12" axis="followSib" ptType="node" func="cnt" op="equ" val="0">
                      <dgm:shape xmlns:r="http://schemas.openxmlformats.org/officeDocument/2006/relationships" type="roundRect" r:blip="">
                        <dgm:adjLst/>
                      </dgm:shape>
                    </dgm:if>
                    <dgm:else name="ifMoreThanOneNode12">
                      <dgm:choose name="Name181">
                        <dgm:if name="Name191" func="var" arg="dir" op="equ" val="norm">
                          <dgm:shape xmlns:r="http://schemas.openxmlformats.org/officeDocument/2006/relationships" rot="-90" type="round2SameRect" r:blip="">
                            <dgm:adjLst/>
                          </dgm:shape>
                        </dgm:if>
                        <dgm:else name="Name201">
                          <dgm:shape xmlns:r="http://schemas.openxmlformats.org/officeDocument/2006/relationships" rot="90" type="round2SameRect" r:blip="">
                            <dgm:adjLst/>
                          </dgm:shape>
                        </dgm:else>
                      </dgm:choose>
                    </dgm:else>
                  </dgm:choose>
                </dgm:if>
                <dgm:else name="notStartNode12">
                  <dgm:choose name="Name221">
                    <dgm:if name="Name231" axis="self" ptType="node" func="revPos" op="equ" val="1">
                      <dgm:choose name="Name241">
                        <dgm:if name="Name251" func="var" arg="dir" op="equ" val="norm">
                          <dgm:shape xmlns:r="http://schemas.openxmlformats.org/officeDocument/2006/relationships" rot="90" type="round2SameRect" r:blip="">
                            <dgm:adjLst/>
                          </dgm:shape>
                        </dgm:if>
                        <dgm:else name="Name261">
                          <dgm:shape xmlns:r="http://schemas.openxmlformats.org/officeDocument/2006/relationships" rot="-90" type="round2SameRect" r:blip="">
                            <dgm:adjLst/>
                          </dgm:shape>
                        </dgm:else>
                      </dgm:choose>
                    </dgm:if>
                    <dgm:else name="Name271">
                      <dgm:shape xmlns:r="http://schemas.openxmlformats.org/officeDocument/2006/relationships" type="rect" r:blip="">
                        <dgm:adjLst/>
                      </dgm:shape>
                    </dgm:else>
                  </dgm:choose>
                </dgm:else>
              </dgm:choose>
              <dgm:presOf axis="self" ptType="node"/>
              <dgm:constrLst>
                <dgm:constr type="lMarg" refType="primFontSz" fact="0.6"/>
                <dgm:constr type="rMarg" refType="primFontSz" fact="0.6"/>
                <dgm:constr type="tMarg" refType="primFontSz" fact="0.6"/>
                <dgm:constr type="bMarg" refType="primFontSz" fact="0.6"/>
              </dgm:constrLst>
              <dgm:ruleLst>
                <dgm:rule type="primFontSz" val="11" fact="NaN" max="NaN"/>
              </dgm:ruleLst>
            </dgm:layoutNode>
            <dgm:layoutNode name="Childtext1" styleLbl="revTx">
              <dgm:varLst>
                <dgm:bulletEnabled val="1"/>
              </dgm:varLst>
              <dgm:choose name="casesForTxtDirLogic1">
                <dgm:if name="Name771" axis="self" ptType="node" func="posOdd" op="equ" val="1">
                  <dgm:alg type="tx">
                    <dgm:param type="txAnchorVert" val="b"/>
                    <dgm:param type="txAnchorHorz" val="ctr"/>
                    <dgm:param type="parTxLTRAlign" val="ctr"/>
                    <dgm:param type="parTxRTLAlign" val="ctr"/>
                  </dgm:alg>
                  <dgm:constrLst>
                    <dgm:constr type="lMarg"/>
                    <dgm:constr type="rMarg"/>
                    <dgm:constr type="tMarg"/>
                    <dgm:constr type="bMarg" refType="primFontSz" fact="0.6"/>
                  </dgm:constrLst>
                </dgm:if>
                <dgm:else name="Name881">
                  <dgm:alg type="tx">
                    <dgm:param type="txAnchorVert" val="t"/>
                    <dgm:param type="txAnchorHorz" val="ctr"/>
                    <dgm:param type="parTxLTRAlign" val="ctr"/>
                    <dgm:param type="parTxRTLAlign" val="ctr"/>
                  </dgm:alg>
                  <dgm:constrLst>
                    <dgm:constr type="lMarg"/>
                    <dgm:constr type="rMarg"/>
                    <dgm:constr type="tMarg" refType="primFontSz" fact="0.6"/>
                    <dgm:constr type="bMarg"/>
                  </dgm:constrLst>
                </dgm:else>
              </dgm:choose>
              <dgm:shape xmlns:r="http://schemas.openxmlformats.org/officeDocument/2006/relationships" type="rect" r:blip="">
                <dgm:adjLst/>
              </dgm:shape>
              <dgm:presOf axis="ch" ptType="node"/>
              <dgm:ruleLst>
                <dgm:rule type="primFontSz" val="11"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a:prstDash val="dash"/>
                      </a:ln>
                    </dgm1612:spPr>
                  </a:ext>
                </dgm:extLst>
              </dgm:shape>
              <dgm:presOf/>
              <dgm:constrLst/>
            </dgm:layoutNode>
            <dgm:layoutNode name="ConnectLineEnd1" styleLbl="lnNode1">
              <dgm:alg type="sp"/>
              <dgm:shape xmlns:r="http://schemas.openxmlformats.org/officeDocument/2006/relationships" type="ellipse" r:blip="">
                <dgm:adjLst/>
              </dgm:shape>
              <dgm:presOf/>
              <dgm:constrLst/>
            </dgm:layoutNode>
            <dgm:layoutNode name="EmptyPane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layout5.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bwMode="ltGray">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184DA70-C731-4C70-880D-CCD4705E623C}" type="datetime1">
              <a:rPr lang="en-US" smtClean="0"/>
              <a:t>11/12/2024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16084667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2D6E202-B606-4609-B914-27C9371A1F6D}" type="datetime1">
              <a:rPr lang="en-US" smtClean="0"/>
              <a:t>11/12/2024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8212285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2D6E202-B606-4609-B914-27C9371A1F6D}" type="datetime1">
              <a:rPr lang="en-US" smtClean="0"/>
              <a:t>11/12/2024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30000611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2D6E202-B606-4609-B914-27C9371A1F6D}" type="datetime1">
              <a:rPr lang="en-US" smtClean="0"/>
              <a:t>11/12/2024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3A98EE3D-8CD1-4C3F-BD1C-C98C9596463C}" type="slidenum">
              <a:rPr lang="en-US" smtClean="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extLst>
      <p:ext uri="{BB962C8B-B14F-4D97-AF65-F5344CB8AC3E}">
        <p14:creationId xmlns:p14="http://schemas.microsoft.com/office/powerpoint/2010/main" val="81923668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bwMode="ltGray">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2D6E202-B606-4609-B914-27C9371A1F6D}" type="datetime1">
              <a:rPr lang="en-US" smtClean="0"/>
              <a:t>11/12/2024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09345102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62D6E202-B606-4609-B914-27C9371A1F6D}" type="datetime1">
              <a:rPr lang="en-US" smtClean="0"/>
              <a:t>11/12/2024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7598302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2"/>
          <p:cNvSpPr>
            <a:spLocks noGrp="1"/>
          </p:cNvSpPr>
          <p:nvPr>
            <p:ph type="dt" sz="half" idx="10"/>
          </p:nvPr>
        </p:nvSpPr>
        <p:spPr/>
        <p:txBody>
          <a:bodyPr/>
          <a:lstStyle/>
          <a:p>
            <a:fld id="{62D6E202-B606-4609-B914-27C9371A1F6D}" type="datetime1">
              <a:rPr lang="en-US" smtClean="0"/>
              <a:t>11/12/2024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02290273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2D6E202-B606-4609-B914-27C9371A1F6D}" type="datetime1">
              <a:rPr lang="en-US" smtClean="0"/>
              <a:t>11/12/2024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5330855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bwMode="ltGray">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2D6E202-B606-4609-B914-27C9371A1F6D}" type="datetime1">
              <a:rPr lang="en-US" smtClean="0"/>
              <a:t>11/12/2024</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329453856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E1D723-8F53-4F53-90B0-1982A396982E}" type="datetime1">
              <a:rPr lang="en-US" smtClean="0"/>
              <a:t>11/12/2024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55283652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bwMode="ltGray">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669AF7-7BEB-44E4-9852-375E34362B5B}" type="datetime1">
              <a:rPr lang="en-US" smtClean="0"/>
              <a:t>11/12/2024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1754828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AAAC38D-0552-4C82-B593-E6124DFADBE2}" type="datetime1">
              <a:rPr lang="en-US" smtClean="0"/>
              <a:t>11/12/2024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99686624"/>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9DF0F1C-5577-4ACB-BB62-DF8F3C494C7E}" type="datetime1">
              <a:rPr lang="en-US" smtClean="0"/>
              <a:t>11/12/2024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13173594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775B394-D9F9-4F0C-B15D-605F45CB9E9F}" type="datetime1">
              <a:rPr lang="en-US" smtClean="0"/>
              <a:t>11/12/2024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80215384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9667345-2558-425A-8533-9BFDBCE15005}" type="datetime1">
              <a:rPr lang="en-US" smtClean="0"/>
              <a:t>11/12/2024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8789717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BEA474-078D-4E9B-9B14-09A87B19DC46}" type="datetime1">
              <a:rPr lang="en-US" smtClean="0"/>
              <a:t>11/12/2024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142476541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bwMode="ltGray">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907D986-8816-4272-A432-0437A28A9828}" type="datetime1">
              <a:rPr lang="en-US" smtClean="0"/>
              <a:t>11/12/2024</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40490576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2D6E202-B606-4609-B914-27C9371A1F6D}" type="datetime1">
              <a:rPr lang="en-US" smtClean="0"/>
              <a:t>11/12/2024</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1966586462"/>
      </p:ext>
    </p:extLst>
  </p:cSld>
  <p:clrMap bg1="dk1" tx1="lt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 id="2147483687" r:id="rId17"/>
  </p:sldLayoutIdLst>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7.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jp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10AF38-26DF-48B3-952C-4A9091D6863C}"/>
              </a:ext>
            </a:extLst>
          </p:cNvPr>
          <p:cNvSpPr>
            <a:spLocks noGrp="1"/>
          </p:cNvSpPr>
          <p:nvPr>
            <p:ph type="ctrTitle"/>
          </p:nvPr>
        </p:nvSpPr>
        <p:spPr>
          <a:xfrm>
            <a:off x="523241" y="2443162"/>
            <a:ext cx="8224519" cy="1649337"/>
          </a:xfrm>
        </p:spPr>
        <p:txBody>
          <a:bodyPr>
            <a:normAutofit/>
          </a:bodyPr>
          <a:lstStyle/>
          <a:p>
            <a:r>
              <a:rPr lang="en-US" sz="4800"/>
              <a:t>Microsoft Office Specialist World Championship</a:t>
            </a:r>
            <a:endParaRPr lang="en-US" sz="4800" dirty="0"/>
          </a:p>
        </p:txBody>
      </p:sp>
      <p:sp>
        <p:nvSpPr>
          <p:cNvPr id="3" name="Subtitle 2">
            <a:extLst>
              <a:ext uri="{FF2B5EF4-FFF2-40B4-BE49-F238E27FC236}">
                <a16:creationId xmlns:a16="http://schemas.microsoft.com/office/drawing/2014/main" id="{37FC2D8F-56D2-4ADF-B439-0E09E7C37894}"/>
              </a:ext>
            </a:extLst>
          </p:cNvPr>
          <p:cNvSpPr>
            <a:spLocks noGrp="1"/>
          </p:cNvSpPr>
          <p:nvPr>
            <p:ph type="subTitle" idx="1"/>
          </p:nvPr>
        </p:nvSpPr>
        <p:spPr>
          <a:xfrm>
            <a:off x="523241" y="4813146"/>
            <a:ext cx="8135857" cy="1143000"/>
          </a:xfrm>
        </p:spPr>
        <p:txBody>
          <a:bodyPr>
            <a:normAutofit/>
          </a:bodyPr>
          <a:lstStyle/>
          <a:p>
            <a:r>
              <a:rPr lang="en-US">
                <a:solidFill>
                  <a:schemeClr val="tx1">
                    <a:lumMod val="85000"/>
                    <a:lumOff val="15000"/>
                  </a:schemeClr>
                </a:solidFill>
              </a:rPr>
              <a:t>MICROSOFT OFFICE SPECIALIST WOLRD CHAMPIONSHIP</a:t>
            </a:r>
            <a:endParaRPr lang="en-US" sz="2400" dirty="0">
              <a:solidFill>
                <a:schemeClr val="tx1">
                  <a:lumMod val="85000"/>
                  <a:lumOff val="15000"/>
                </a:schemeClr>
              </a:solidFill>
            </a:endParaRPr>
          </a:p>
        </p:txBody>
      </p:sp>
      <p:pic>
        <p:nvPicPr>
          <p:cNvPr id="7" name="Google Shape;95;p1">
            <a:extLst>
              <a:ext uri="{FF2B5EF4-FFF2-40B4-BE49-F238E27FC236}">
                <a16:creationId xmlns:a16="http://schemas.microsoft.com/office/drawing/2014/main" id="{29A23D5D-B1D9-4C47-8DF3-C9C28250C7BE}"/>
              </a:ext>
            </a:extLst>
          </p:cNvPr>
          <p:cNvPicPr preferRelativeResize="0"/>
          <p:nvPr/>
        </p:nvPicPr>
        <p:blipFill rotWithShape="1">
          <a:blip r:embed="rId4">
            <a:alphaModFix/>
          </a:blip>
          <a:srcRect b="5058"/>
          <a:stretch/>
        </p:blipFill>
        <p:spPr>
          <a:xfrm>
            <a:off x="8971281" y="0"/>
            <a:ext cx="3220720" cy="6857997"/>
          </a:xfrm>
          <a:prstGeom prst="rect">
            <a:avLst/>
          </a:prstGeom>
          <a:noFill/>
          <a:ln>
            <a:noFill/>
          </a:ln>
        </p:spPr>
      </p:pic>
      <p:pic>
        <p:nvPicPr>
          <p:cNvPr id="5" name="Picture 4">
            <a:extLst>
              <a:ext uri="{FF2B5EF4-FFF2-40B4-BE49-F238E27FC236}">
                <a16:creationId xmlns:a16="http://schemas.microsoft.com/office/drawing/2014/main" id="{66C71C6A-2AFE-474F-806E-EC2605FFB03C}"/>
              </a:ext>
            </a:extLst>
          </p:cNvPr>
          <p:cNvPicPr>
            <a:picLocks noChangeAspect="1"/>
          </p:cNvPicPr>
          <p:nvPr/>
        </p:nvPicPr>
        <p:blipFill rotWithShape="1">
          <a:blip r:embed="rId5"/>
          <a:srcRect l="6371" r="9288"/>
          <a:stretch/>
        </p:blipFill>
        <p:spPr>
          <a:xfrm>
            <a:off x="299718" y="291470"/>
            <a:ext cx="3967482" cy="955516"/>
          </a:xfrm>
          <a:prstGeom prst="rect">
            <a:avLst/>
          </a:prstGeom>
        </p:spPr>
      </p:pic>
      <p:pic>
        <p:nvPicPr>
          <p:cNvPr id="13" name="Picture 12">
            <a:extLst>
              <a:ext uri="{FF2B5EF4-FFF2-40B4-BE49-F238E27FC236}">
                <a16:creationId xmlns:a16="http://schemas.microsoft.com/office/drawing/2014/main" id="{49454968-423A-4779-B483-D58C6DEE86C3}"/>
              </a:ext>
            </a:extLst>
          </p:cNvPr>
          <p:cNvPicPr>
            <a:picLocks noChangeAspect="1"/>
          </p:cNvPicPr>
          <p:nvPr/>
        </p:nvPicPr>
        <p:blipFill rotWithShape="1">
          <a:blip r:embed="rId6"/>
          <a:srcRect t="30723" b="35482"/>
          <a:stretch/>
        </p:blipFill>
        <p:spPr>
          <a:xfrm>
            <a:off x="4887131" y="291470"/>
            <a:ext cx="3771967" cy="955516"/>
          </a:xfrm>
          <a:prstGeom prst="rect">
            <a:avLst/>
          </a:prstGeom>
        </p:spPr>
      </p:pic>
      <p:cxnSp>
        <p:nvCxnSpPr>
          <p:cNvPr id="15" name="Straight Connector 14">
            <a:extLst>
              <a:ext uri="{FF2B5EF4-FFF2-40B4-BE49-F238E27FC236}">
                <a16:creationId xmlns:a16="http://schemas.microsoft.com/office/drawing/2014/main" id="{A6440DD4-B2C0-4048-9652-BF932AF219F1}"/>
              </a:ext>
            </a:extLst>
          </p:cNvPr>
          <p:cNvCxnSpPr>
            <a:cxnSpLocks/>
          </p:cNvCxnSpPr>
          <p:nvPr/>
        </p:nvCxnSpPr>
        <p:spPr>
          <a:xfrm>
            <a:off x="660400" y="4592320"/>
            <a:ext cx="7548880" cy="0"/>
          </a:xfrm>
          <a:prstGeom prst="line">
            <a:avLst/>
          </a:prstGeom>
        </p:spPr>
        <p:style>
          <a:lnRef idx="1">
            <a:schemeClr val="accent1"/>
          </a:lnRef>
          <a:fillRef idx="0">
            <a:schemeClr val="accent1"/>
          </a:fillRef>
          <a:effectRef idx="0">
            <a:schemeClr val="accent1"/>
          </a:effectRef>
          <a:fontRef idx="minor">
            <a:schemeClr val="tx1"/>
          </a:fontRef>
        </p:style>
      </p:cxnSp>
      <p:pic>
        <p:nvPicPr>
          <p:cNvPr id="4" name="Di de tro ve">
            <a:hlinkClick r:id="" action="ppaction://media"/>
            <a:extLst>
              <a:ext uri="{FF2B5EF4-FFF2-40B4-BE49-F238E27FC236}">
                <a16:creationId xmlns:a16="http://schemas.microsoft.com/office/drawing/2014/main" id="{1A397C64-06BE-4249-BA50-3A6554D52DF5}"/>
              </a:ext>
            </a:extLst>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260396" y="5601409"/>
            <a:ext cx="487363" cy="487363"/>
          </a:xfrm>
          <a:prstGeom prst="rect">
            <a:avLst/>
          </a:prstGeom>
        </p:spPr>
      </p:pic>
    </p:spTree>
    <p:extLst>
      <p:ext uri="{BB962C8B-B14F-4D97-AF65-F5344CB8AC3E}">
        <p14:creationId xmlns:p14="http://schemas.microsoft.com/office/powerpoint/2010/main" val="3912747309"/>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859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76CB32-901A-4DA0-AA8A-9A7B5A88BFCD}"/>
              </a:ext>
            </a:extLst>
          </p:cNvPr>
          <p:cNvSpPr>
            <a:spLocks noGrp="1"/>
          </p:cNvSpPr>
          <p:nvPr>
            <p:ph type="title"/>
          </p:nvPr>
        </p:nvSpPr>
        <p:spPr/>
        <p:txBody>
          <a:bodyPr>
            <a:normAutofit/>
          </a:bodyPr>
          <a:lstStyle/>
          <a:p>
            <a:r>
              <a:rPr lang="en-US"/>
              <a:t>Timelines</a:t>
            </a:r>
            <a:endParaRPr lang="en-US" dirty="0"/>
          </a:p>
        </p:txBody>
      </p:sp>
      <p:graphicFrame>
        <p:nvGraphicFramePr>
          <p:cNvPr id="14" name="Content Placeholder 2" descr="SmartArt timeline">
            <a:extLst>
              <a:ext uri="{FF2B5EF4-FFF2-40B4-BE49-F238E27FC236}">
                <a16:creationId xmlns:a16="http://schemas.microsoft.com/office/drawing/2014/main" id="{62612D72-5A4E-430E-8505-B2C209DA7C74}"/>
              </a:ext>
            </a:extLst>
          </p:cNvPr>
          <p:cNvGraphicFramePr>
            <a:graphicFrameLocks noGrp="1"/>
          </p:cNvGraphicFramePr>
          <p:nvPr>
            <p:ph idx="1"/>
            <p:extLst>
              <p:ext uri="{D42A27DB-BD31-4B8C-83A1-F6EECF244321}">
                <p14:modId xmlns:p14="http://schemas.microsoft.com/office/powerpoint/2010/main" val="3197594920"/>
              </p:ext>
            </p:extLst>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48254681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CB7EA3-88EA-4872-BBB1-0DAA4028BE23}"/>
              </a:ext>
            </a:extLst>
          </p:cNvPr>
          <p:cNvSpPr>
            <a:spLocks noGrp="1"/>
          </p:cNvSpPr>
          <p:nvPr>
            <p:ph type="title"/>
          </p:nvPr>
        </p:nvSpPr>
        <p:spPr/>
        <p:txBody>
          <a:bodyPr/>
          <a:lstStyle/>
          <a:p>
            <a:r>
              <a:rPr lang="en-US"/>
              <a:t>PRIZES</a:t>
            </a:r>
          </a:p>
        </p:txBody>
      </p:sp>
      <p:graphicFrame>
        <p:nvGraphicFramePr>
          <p:cNvPr id="10" name="Content Placeholder 9">
            <a:extLst>
              <a:ext uri="{FF2B5EF4-FFF2-40B4-BE49-F238E27FC236}">
                <a16:creationId xmlns:a16="http://schemas.microsoft.com/office/drawing/2014/main" id="{7C9AC264-CD6A-435A-A8D6-5C529DCAB8BA}"/>
              </a:ext>
            </a:extLst>
          </p:cNvPr>
          <p:cNvGraphicFramePr>
            <a:graphicFrameLocks noGrp="1"/>
          </p:cNvGraphicFramePr>
          <p:nvPr>
            <p:ph idx="1"/>
            <p:extLst>
              <p:ext uri="{D42A27DB-BD31-4B8C-83A1-F6EECF244321}">
                <p14:modId xmlns:p14="http://schemas.microsoft.com/office/powerpoint/2010/main" val="3224878785"/>
              </p:ext>
            </p:extLst>
          </p:nvPr>
        </p:nvGraphicFramePr>
        <p:xfrm>
          <a:off x="681038" y="2336800"/>
          <a:ext cx="9613900"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6356911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746286B-7F7D-4CC5-9B76-2219AB8C5EBB}"/>
              </a:ext>
            </a:extLst>
          </p:cNvPr>
          <p:cNvSpPr>
            <a:spLocks noGrp="1"/>
          </p:cNvSpPr>
          <p:nvPr>
            <p:ph type="title"/>
          </p:nvPr>
        </p:nvSpPr>
        <p:spPr/>
        <p:txBody>
          <a:bodyPr/>
          <a:lstStyle/>
          <a:p>
            <a:r>
              <a:rPr lang="en-US"/>
              <a:t>MOSWC - NTTU</a:t>
            </a:r>
          </a:p>
        </p:txBody>
      </p:sp>
    </p:spTree>
    <p:extLst>
      <p:ext uri="{BB962C8B-B14F-4D97-AF65-F5344CB8AC3E}">
        <p14:creationId xmlns:p14="http://schemas.microsoft.com/office/powerpoint/2010/main" val="186698699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8B74750-1C05-4F77-9C8E-FE7E93F5B627}"/>
              </a:ext>
            </a:extLst>
          </p:cNvPr>
          <p:cNvSpPr>
            <a:spLocks noGrp="1"/>
          </p:cNvSpPr>
          <p:nvPr>
            <p:ph type="title"/>
          </p:nvPr>
        </p:nvSpPr>
        <p:spPr/>
        <p:txBody>
          <a:bodyPr/>
          <a:lstStyle/>
          <a:p>
            <a:r>
              <a:rPr lang="en-US"/>
              <a:t>Participation Process</a:t>
            </a:r>
          </a:p>
        </p:txBody>
      </p:sp>
      <p:graphicFrame>
        <p:nvGraphicFramePr>
          <p:cNvPr id="6" name="Content Placeholder 10">
            <a:extLst>
              <a:ext uri="{FF2B5EF4-FFF2-40B4-BE49-F238E27FC236}">
                <a16:creationId xmlns:a16="http://schemas.microsoft.com/office/drawing/2014/main" id="{23F7CB3C-37C8-49C8-8CD2-1BE158E94C00}"/>
              </a:ext>
            </a:extLst>
          </p:cNvPr>
          <p:cNvGraphicFramePr>
            <a:graphicFrameLocks noGrp="1"/>
          </p:cNvGraphicFramePr>
          <p:nvPr>
            <p:ph idx="1"/>
            <p:extLst>
              <p:ext uri="{D42A27DB-BD31-4B8C-83A1-F6EECF244321}">
                <p14:modId xmlns:p14="http://schemas.microsoft.com/office/powerpoint/2010/main" val="2315204298"/>
              </p:ext>
            </p:extLst>
          </p:nvPr>
        </p:nvGraphicFramePr>
        <p:xfrm>
          <a:off x="681038" y="2336800"/>
          <a:ext cx="9613900"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683966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3C5B1-BD7C-4737-9FDC-404E98D67744}"/>
              </a:ext>
            </a:extLst>
          </p:cNvPr>
          <p:cNvSpPr>
            <a:spLocks noGrp="1"/>
          </p:cNvSpPr>
          <p:nvPr>
            <p:ph type="title"/>
          </p:nvPr>
        </p:nvSpPr>
        <p:spPr/>
        <p:txBody>
          <a:bodyPr/>
          <a:lstStyle/>
          <a:p>
            <a:r>
              <a:rPr lang="en-US"/>
              <a:t>MOSWC 2016</a:t>
            </a:r>
          </a:p>
        </p:txBody>
      </p:sp>
      <p:graphicFrame>
        <p:nvGraphicFramePr>
          <p:cNvPr id="6" name="Content Placeholder 5">
            <a:extLst>
              <a:ext uri="{FF2B5EF4-FFF2-40B4-BE49-F238E27FC236}">
                <a16:creationId xmlns:a16="http://schemas.microsoft.com/office/drawing/2014/main" id="{66F7188B-1AB4-70AC-5B67-FE65878CC433}"/>
              </a:ext>
            </a:extLst>
          </p:cNvPr>
          <p:cNvGraphicFramePr>
            <a:graphicFrameLocks noGrp="1"/>
          </p:cNvGraphicFramePr>
          <p:nvPr>
            <p:ph sz="half" idx="2"/>
            <p:extLst>
              <p:ext uri="{D42A27DB-BD31-4B8C-83A1-F6EECF244321}">
                <p14:modId xmlns:p14="http://schemas.microsoft.com/office/powerpoint/2010/main" val="3287410244"/>
              </p:ext>
            </p:extLst>
          </p:nvPr>
        </p:nvGraphicFramePr>
        <p:xfrm>
          <a:off x="5594350" y="2336800"/>
          <a:ext cx="4700588" cy="3598863"/>
        </p:xfrm>
        <a:graphic>
          <a:graphicData uri="http://schemas.openxmlformats.org/drawingml/2006/chart">
            <c:chart xmlns:c="http://schemas.openxmlformats.org/drawingml/2006/chart" xmlns:r="http://schemas.openxmlformats.org/officeDocument/2006/relationships" r:id="rId2"/>
          </a:graphicData>
        </a:graphic>
      </p:graphicFrame>
      <p:sp>
        <p:nvSpPr>
          <p:cNvPr id="4" name="Content Placeholder 3">
            <a:extLst>
              <a:ext uri="{FF2B5EF4-FFF2-40B4-BE49-F238E27FC236}">
                <a16:creationId xmlns:a16="http://schemas.microsoft.com/office/drawing/2014/main" id="{832557AA-1FA7-B5C0-C45E-6AE051A68F55}"/>
              </a:ext>
            </a:extLst>
          </p:cNvPr>
          <p:cNvSpPr>
            <a:spLocks noGrp="1"/>
          </p:cNvSpPr>
          <p:nvPr>
            <p:ph sz="half" idx="1"/>
          </p:nvPr>
        </p:nvSpPr>
        <p:spPr/>
        <p:txBody>
          <a:bodyPr/>
          <a:lstStyle/>
          <a:p>
            <a:endParaRPr lang="en-US"/>
          </a:p>
        </p:txBody>
      </p:sp>
    </p:spTree>
    <p:extLst>
      <p:ext uri="{BB962C8B-B14F-4D97-AF65-F5344CB8AC3E}">
        <p14:creationId xmlns:p14="http://schemas.microsoft.com/office/powerpoint/2010/main" val="353214395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3C5B1-BD7C-4737-9FDC-404E98D67744}"/>
              </a:ext>
            </a:extLst>
          </p:cNvPr>
          <p:cNvSpPr>
            <a:spLocks noGrp="1"/>
          </p:cNvSpPr>
          <p:nvPr>
            <p:ph type="title"/>
          </p:nvPr>
        </p:nvSpPr>
        <p:spPr/>
        <p:txBody>
          <a:bodyPr/>
          <a:lstStyle/>
          <a:p>
            <a:r>
              <a:rPr lang="en-US"/>
              <a:t>MOSWC 2017</a:t>
            </a:r>
          </a:p>
        </p:txBody>
      </p:sp>
      <p:sp>
        <p:nvSpPr>
          <p:cNvPr id="4" name="Content Placeholder 3">
            <a:extLst>
              <a:ext uri="{FF2B5EF4-FFF2-40B4-BE49-F238E27FC236}">
                <a16:creationId xmlns:a16="http://schemas.microsoft.com/office/drawing/2014/main" id="{D73433B9-21C8-E872-7DFA-F2A1DFD2C62C}"/>
              </a:ext>
            </a:extLst>
          </p:cNvPr>
          <p:cNvSpPr>
            <a:spLocks noGrp="1"/>
          </p:cNvSpPr>
          <p:nvPr>
            <p:ph idx="1"/>
          </p:nvPr>
        </p:nvSpPr>
        <p:spPr/>
        <p:txBody>
          <a:bodyPr/>
          <a:lstStyle/>
          <a:p>
            <a:endParaRPr lang="en-US"/>
          </a:p>
        </p:txBody>
      </p:sp>
    </p:spTree>
    <p:extLst>
      <p:ext uri="{BB962C8B-B14F-4D97-AF65-F5344CB8AC3E}">
        <p14:creationId xmlns:p14="http://schemas.microsoft.com/office/powerpoint/2010/main" val="191092074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3C5B1-BD7C-4737-9FDC-404E98D67744}"/>
              </a:ext>
            </a:extLst>
          </p:cNvPr>
          <p:cNvSpPr>
            <a:spLocks noGrp="1"/>
          </p:cNvSpPr>
          <p:nvPr>
            <p:ph type="title"/>
          </p:nvPr>
        </p:nvSpPr>
        <p:spPr/>
        <p:txBody>
          <a:bodyPr/>
          <a:lstStyle/>
          <a:p>
            <a:r>
              <a:rPr lang="en-US"/>
              <a:t>MOSWC 2020</a:t>
            </a:r>
          </a:p>
        </p:txBody>
      </p:sp>
      <p:graphicFrame>
        <p:nvGraphicFramePr>
          <p:cNvPr id="18" name="Content Placeholder 17">
            <a:extLst>
              <a:ext uri="{FF2B5EF4-FFF2-40B4-BE49-F238E27FC236}">
                <a16:creationId xmlns:a16="http://schemas.microsoft.com/office/drawing/2014/main" id="{2DF6E449-A5AE-0E7C-7668-5CEC843BC227}"/>
              </a:ext>
            </a:extLst>
          </p:cNvPr>
          <p:cNvGraphicFramePr>
            <a:graphicFrameLocks noGrp="1"/>
          </p:cNvGraphicFramePr>
          <p:nvPr>
            <p:ph sz="half" idx="1"/>
            <p:extLst>
              <p:ext uri="{D42A27DB-BD31-4B8C-83A1-F6EECF244321}">
                <p14:modId xmlns:p14="http://schemas.microsoft.com/office/powerpoint/2010/main" val="2455744139"/>
              </p:ext>
            </p:extLst>
          </p:nvPr>
        </p:nvGraphicFramePr>
        <p:xfrm>
          <a:off x="681038" y="2336800"/>
          <a:ext cx="4697412"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ontent Placeholder 3">
            <a:extLst>
              <a:ext uri="{FF2B5EF4-FFF2-40B4-BE49-F238E27FC236}">
                <a16:creationId xmlns:a16="http://schemas.microsoft.com/office/drawing/2014/main" id="{B8B540B1-75B1-3836-2089-9E545FF52D93}"/>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330702824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3C5B1-BD7C-4737-9FDC-404E98D67744}"/>
              </a:ext>
            </a:extLst>
          </p:cNvPr>
          <p:cNvSpPr>
            <a:spLocks noGrp="1"/>
          </p:cNvSpPr>
          <p:nvPr>
            <p:ph type="title"/>
          </p:nvPr>
        </p:nvSpPr>
        <p:spPr/>
        <p:txBody>
          <a:bodyPr/>
          <a:lstStyle/>
          <a:p>
            <a:r>
              <a:rPr lang="en-US"/>
              <a:t>MOSWC 2023</a:t>
            </a:r>
          </a:p>
        </p:txBody>
      </p:sp>
      <p:graphicFrame>
        <p:nvGraphicFramePr>
          <p:cNvPr id="7" name="Table 7">
            <a:extLst>
              <a:ext uri="{FF2B5EF4-FFF2-40B4-BE49-F238E27FC236}">
                <a16:creationId xmlns:a16="http://schemas.microsoft.com/office/drawing/2014/main" id="{BE3225A3-55C0-4FC0-94C2-075EC5171CDC}"/>
              </a:ext>
            </a:extLst>
          </p:cNvPr>
          <p:cNvGraphicFramePr>
            <a:graphicFrameLocks noGrp="1"/>
          </p:cNvGraphicFramePr>
          <p:nvPr>
            <p:ph sz="half" idx="1"/>
            <p:extLst>
              <p:ext uri="{D42A27DB-BD31-4B8C-83A1-F6EECF244321}">
                <p14:modId xmlns:p14="http://schemas.microsoft.com/office/powerpoint/2010/main" val="1523554439"/>
              </p:ext>
            </p:extLst>
          </p:nvPr>
        </p:nvGraphicFramePr>
        <p:xfrm>
          <a:off x="681038" y="2336799"/>
          <a:ext cx="3823229" cy="2687034"/>
        </p:xfrm>
        <a:graphic>
          <a:graphicData uri="http://schemas.openxmlformats.org/drawingml/2006/table">
            <a:tbl>
              <a:tblPr firstRow="1" bandRow="1">
                <a:tableStyleId>{5C22544A-7EE6-4342-B048-85BDC9FD1C3A}</a:tableStyleId>
              </a:tblPr>
              <a:tblGrid>
                <a:gridCol w="1034095">
                  <a:extLst>
                    <a:ext uri="{9D8B030D-6E8A-4147-A177-3AD203B41FA5}">
                      <a16:colId xmlns:a16="http://schemas.microsoft.com/office/drawing/2014/main" val="3754119112"/>
                    </a:ext>
                  </a:extLst>
                </a:gridCol>
                <a:gridCol w="2789134">
                  <a:extLst>
                    <a:ext uri="{9D8B030D-6E8A-4147-A177-3AD203B41FA5}">
                      <a16:colId xmlns:a16="http://schemas.microsoft.com/office/drawing/2014/main" val="2567546175"/>
                    </a:ext>
                  </a:extLst>
                </a:gridCol>
              </a:tblGrid>
              <a:tr h="383862">
                <a:tc>
                  <a:txBody>
                    <a:bodyPr/>
                    <a:lstStyle/>
                    <a:p>
                      <a:r>
                        <a:rPr lang="en-US"/>
                        <a:t>No</a:t>
                      </a:r>
                    </a:p>
                  </a:txBody>
                  <a:tcPr/>
                </a:tc>
                <a:tc>
                  <a:txBody>
                    <a:bodyPr/>
                    <a:lstStyle/>
                    <a:p>
                      <a:r>
                        <a:rPr lang="en-US"/>
                        <a:t>Exam</a:t>
                      </a:r>
                    </a:p>
                  </a:txBody>
                  <a:tcPr/>
                </a:tc>
                <a:extLst>
                  <a:ext uri="{0D108BD9-81ED-4DB2-BD59-A6C34878D82A}">
                    <a16:rowId xmlns:a16="http://schemas.microsoft.com/office/drawing/2014/main" val="389060326"/>
                  </a:ext>
                </a:extLst>
              </a:tr>
              <a:tr h="383862">
                <a:tc>
                  <a:txBody>
                    <a:bodyPr/>
                    <a:lstStyle/>
                    <a:p>
                      <a:pPr marL="0" indent="0">
                        <a:buFont typeface="+mj-lt"/>
                        <a:buNone/>
                      </a:pPr>
                      <a:endParaRPr lang="en-US"/>
                    </a:p>
                  </a:txBody>
                  <a:tcPr/>
                </a:tc>
                <a:tc>
                  <a:txBody>
                    <a:bodyPr/>
                    <a:lstStyle/>
                    <a:p>
                      <a:r>
                        <a:rPr lang="en-US"/>
                        <a:t>Word 2019</a:t>
                      </a:r>
                    </a:p>
                  </a:txBody>
                  <a:tcPr/>
                </a:tc>
                <a:extLst>
                  <a:ext uri="{0D108BD9-81ED-4DB2-BD59-A6C34878D82A}">
                    <a16:rowId xmlns:a16="http://schemas.microsoft.com/office/drawing/2014/main" val="584452999"/>
                  </a:ext>
                </a:extLst>
              </a:tr>
              <a:tr h="383862">
                <a:tc>
                  <a:txBody>
                    <a:bodyPr/>
                    <a:lstStyle/>
                    <a:p>
                      <a:pPr marL="0" indent="0">
                        <a:buFont typeface="+mj-lt"/>
                        <a:buNone/>
                      </a:pPr>
                      <a:endParaRPr lang="en-US"/>
                    </a:p>
                  </a:txBody>
                  <a:tcPr/>
                </a:tc>
                <a:tc>
                  <a:txBody>
                    <a:bodyPr/>
                    <a:lstStyle/>
                    <a:p>
                      <a:r>
                        <a:rPr lang="en-US"/>
                        <a:t>Word 2019</a:t>
                      </a:r>
                    </a:p>
                  </a:txBody>
                  <a:tcPr/>
                </a:tc>
                <a:extLst>
                  <a:ext uri="{0D108BD9-81ED-4DB2-BD59-A6C34878D82A}">
                    <a16:rowId xmlns:a16="http://schemas.microsoft.com/office/drawing/2014/main" val="3105545454"/>
                  </a:ext>
                </a:extLst>
              </a:tr>
              <a:tr h="383862">
                <a:tc>
                  <a:txBody>
                    <a:bodyPr/>
                    <a:lstStyle/>
                    <a:p>
                      <a:pPr marL="342900" indent="-342900">
                        <a:buFont typeface="+mj-lt"/>
                        <a:buAutoNum type="arabicPeriod"/>
                      </a:pPr>
                      <a:endParaRPr lang="en-US"/>
                    </a:p>
                  </a:txBody>
                  <a:tcPr/>
                </a:tc>
                <a:tc>
                  <a:txBody>
                    <a:bodyPr/>
                    <a:lstStyle/>
                    <a:p>
                      <a:r>
                        <a:rPr lang="en-US"/>
                        <a:t>Word 2019</a:t>
                      </a:r>
                    </a:p>
                  </a:txBody>
                  <a:tcPr/>
                </a:tc>
                <a:extLst>
                  <a:ext uri="{0D108BD9-81ED-4DB2-BD59-A6C34878D82A}">
                    <a16:rowId xmlns:a16="http://schemas.microsoft.com/office/drawing/2014/main" val="2020199165"/>
                  </a:ext>
                </a:extLst>
              </a:tr>
              <a:tr h="383862">
                <a:tc>
                  <a:txBody>
                    <a:bodyPr/>
                    <a:lstStyle/>
                    <a:p>
                      <a:pPr marL="342900" indent="-342900">
                        <a:buFont typeface="+mj-lt"/>
                        <a:buAutoNum type="arabicPeriod"/>
                      </a:pPr>
                      <a:endParaRPr lang="en-US"/>
                    </a:p>
                  </a:txBody>
                  <a:tcPr/>
                </a:tc>
                <a:tc>
                  <a:txBody>
                    <a:bodyPr/>
                    <a:lstStyle/>
                    <a:p>
                      <a:r>
                        <a:rPr lang="en-US"/>
                        <a:t>Word 2019</a:t>
                      </a:r>
                    </a:p>
                  </a:txBody>
                  <a:tcPr/>
                </a:tc>
                <a:extLst>
                  <a:ext uri="{0D108BD9-81ED-4DB2-BD59-A6C34878D82A}">
                    <a16:rowId xmlns:a16="http://schemas.microsoft.com/office/drawing/2014/main" val="1686761812"/>
                  </a:ext>
                </a:extLst>
              </a:tr>
              <a:tr h="383862">
                <a:tc>
                  <a:txBody>
                    <a:bodyPr/>
                    <a:lstStyle/>
                    <a:p>
                      <a:pPr marL="342900" indent="-342900">
                        <a:buFont typeface="+mj-lt"/>
                        <a:buAutoNum type="arabicPeriod"/>
                      </a:pPr>
                      <a:endParaRPr lang="en-US"/>
                    </a:p>
                  </a:txBody>
                  <a:tcPr/>
                </a:tc>
                <a:tc>
                  <a:txBody>
                    <a:bodyPr/>
                    <a:lstStyle/>
                    <a:p>
                      <a:r>
                        <a:rPr lang="en-US"/>
                        <a:t>Excel 2019</a:t>
                      </a:r>
                    </a:p>
                  </a:txBody>
                  <a:tcPr/>
                </a:tc>
                <a:extLst>
                  <a:ext uri="{0D108BD9-81ED-4DB2-BD59-A6C34878D82A}">
                    <a16:rowId xmlns:a16="http://schemas.microsoft.com/office/drawing/2014/main" val="1592982387"/>
                  </a:ext>
                </a:extLst>
              </a:tr>
              <a:tr h="383862">
                <a:tc>
                  <a:txBody>
                    <a:bodyPr/>
                    <a:lstStyle/>
                    <a:p>
                      <a:pPr marL="342900" indent="-342900">
                        <a:buFont typeface="+mj-lt"/>
                        <a:buAutoNum type="arabicPeriod"/>
                      </a:pPr>
                      <a:endParaRPr lang="en-US"/>
                    </a:p>
                  </a:txBody>
                  <a:tcPr/>
                </a:tc>
                <a:tc>
                  <a:txBody>
                    <a:bodyPr/>
                    <a:lstStyle/>
                    <a:p>
                      <a:r>
                        <a:rPr lang="en-US"/>
                        <a:t>PowerPoint 2019</a:t>
                      </a:r>
                    </a:p>
                  </a:txBody>
                  <a:tcPr/>
                </a:tc>
                <a:extLst>
                  <a:ext uri="{0D108BD9-81ED-4DB2-BD59-A6C34878D82A}">
                    <a16:rowId xmlns:a16="http://schemas.microsoft.com/office/drawing/2014/main" val="3965431323"/>
                  </a:ext>
                </a:extLst>
              </a:tr>
            </a:tbl>
          </a:graphicData>
        </a:graphic>
      </p:graphicFrame>
      <p:pic>
        <p:nvPicPr>
          <p:cNvPr id="6" name="Content Placeholder 5" descr="A group of logos in different colors&#10;&#10;Description automatically generated">
            <a:extLst>
              <a:ext uri="{FF2B5EF4-FFF2-40B4-BE49-F238E27FC236}">
                <a16:creationId xmlns:a16="http://schemas.microsoft.com/office/drawing/2014/main" id="{7FCB946A-7FA7-458F-19BA-B34731948951}"/>
              </a:ext>
            </a:extLst>
          </p:cNvPr>
          <p:cNvPicPr>
            <a:picLocks noGrp="1" noChangeAspect="1"/>
          </p:cNvPicPr>
          <p:nvPr>
            <p:ph sz="half" idx="2"/>
          </p:nvPr>
        </p:nvPicPr>
        <p:blipFill>
          <a:blip r:embed="rId2"/>
          <a:stretch>
            <a:fillRect/>
          </a:stretch>
        </p:blipFill>
        <p:spPr>
          <a:xfrm>
            <a:off x="6096000" y="2560862"/>
            <a:ext cx="3701769" cy="2357218"/>
          </a:xfrm>
        </p:spPr>
      </p:pic>
    </p:spTree>
    <p:extLst>
      <p:ext uri="{BB962C8B-B14F-4D97-AF65-F5344CB8AC3E}">
        <p14:creationId xmlns:p14="http://schemas.microsoft.com/office/powerpoint/2010/main" val="309132493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4C739A2-CB57-0BEB-DCC3-57A7E1CF5DE6}"/>
              </a:ext>
            </a:extLst>
          </p:cNvPr>
          <p:cNvSpPr>
            <a:spLocks noGrp="1"/>
          </p:cNvSpPr>
          <p:nvPr>
            <p:ph type="title"/>
          </p:nvPr>
        </p:nvSpPr>
        <p:spPr/>
        <p:txBody>
          <a:bodyPr/>
          <a:lstStyle/>
          <a:p>
            <a:r>
              <a:rPr lang="en-US"/>
              <a:t>Number of applicants over the years</a:t>
            </a:r>
          </a:p>
        </p:txBody>
      </p:sp>
      <p:graphicFrame>
        <p:nvGraphicFramePr>
          <p:cNvPr id="11" name="Table 11">
            <a:extLst>
              <a:ext uri="{FF2B5EF4-FFF2-40B4-BE49-F238E27FC236}">
                <a16:creationId xmlns:a16="http://schemas.microsoft.com/office/drawing/2014/main" id="{3824BBA5-8208-C55F-CAC1-6CA05BA4A8CF}"/>
              </a:ext>
            </a:extLst>
          </p:cNvPr>
          <p:cNvGraphicFramePr>
            <a:graphicFrameLocks noGrp="1"/>
          </p:cNvGraphicFramePr>
          <p:nvPr>
            <p:ph sz="half" idx="1"/>
            <p:extLst>
              <p:ext uri="{D42A27DB-BD31-4B8C-83A1-F6EECF244321}">
                <p14:modId xmlns:p14="http://schemas.microsoft.com/office/powerpoint/2010/main" val="3375115146"/>
              </p:ext>
            </p:extLst>
          </p:nvPr>
        </p:nvGraphicFramePr>
        <p:xfrm>
          <a:off x="681038" y="2336800"/>
          <a:ext cx="3776662" cy="1854200"/>
        </p:xfrm>
        <a:graphic>
          <a:graphicData uri="http://schemas.openxmlformats.org/drawingml/2006/table">
            <a:tbl>
              <a:tblPr firstRow="1" bandRow="1">
                <a:tableStyleId>{5C22544A-7EE6-4342-B048-85BDC9FD1C3A}</a:tableStyleId>
              </a:tblPr>
              <a:tblGrid>
                <a:gridCol w="1888331">
                  <a:extLst>
                    <a:ext uri="{9D8B030D-6E8A-4147-A177-3AD203B41FA5}">
                      <a16:colId xmlns:a16="http://schemas.microsoft.com/office/drawing/2014/main" val="1731669466"/>
                    </a:ext>
                  </a:extLst>
                </a:gridCol>
                <a:gridCol w="1888331">
                  <a:extLst>
                    <a:ext uri="{9D8B030D-6E8A-4147-A177-3AD203B41FA5}">
                      <a16:colId xmlns:a16="http://schemas.microsoft.com/office/drawing/2014/main" val="558503954"/>
                    </a:ext>
                  </a:extLst>
                </a:gridCol>
              </a:tblGrid>
              <a:tr h="370840">
                <a:tc>
                  <a:txBody>
                    <a:bodyPr/>
                    <a:lstStyle/>
                    <a:p>
                      <a:r>
                        <a:rPr lang="en-US"/>
                        <a:t>Year</a:t>
                      </a:r>
                    </a:p>
                  </a:txBody>
                  <a:tcPr/>
                </a:tc>
                <a:tc>
                  <a:txBody>
                    <a:bodyPr/>
                    <a:lstStyle/>
                    <a:p>
                      <a:r>
                        <a:rPr lang="en-US"/>
                        <a:t>Applicants</a:t>
                      </a:r>
                    </a:p>
                  </a:txBody>
                  <a:tcPr/>
                </a:tc>
                <a:extLst>
                  <a:ext uri="{0D108BD9-81ED-4DB2-BD59-A6C34878D82A}">
                    <a16:rowId xmlns:a16="http://schemas.microsoft.com/office/drawing/2014/main" val="4141591216"/>
                  </a:ext>
                </a:extLst>
              </a:tr>
              <a:tr h="370840">
                <a:tc>
                  <a:txBody>
                    <a:bodyPr/>
                    <a:lstStyle/>
                    <a:p>
                      <a:r>
                        <a:rPr lang="en-US"/>
                        <a:t>2016</a:t>
                      </a:r>
                    </a:p>
                  </a:txBody>
                  <a:tcPr/>
                </a:tc>
                <a:tc>
                  <a:txBody>
                    <a:bodyPr/>
                    <a:lstStyle/>
                    <a:p>
                      <a:r>
                        <a:rPr lang="en-US"/>
                        <a:t>12</a:t>
                      </a:r>
                    </a:p>
                  </a:txBody>
                  <a:tcPr/>
                </a:tc>
                <a:extLst>
                  <a:ext uri="{0D108BD9-81ED-4DB2-BD59-A6C34878D82A}">
                    <a16:rowId xmlns:a16="http://schemas.microsoft.com/office/drawing/2014/main" val="3355425005"/>
                  </a:ext>
                </a:extLst>
              </a:tr>
              <a:tr h="370840">
                <a:tc>
                  <a:txBody>
                    <a:bodyPr/>
                    <a:lstStyle/>
                    <a:p>
                      <a:r>
                        <a:rPr lang="en-US"/>
                        <a:t>2017</a:t>
                      </a:r>
                    </a:p>
                  </a:txBody>
                  <a:tcPr/>
                </a:tc>
                <a:tc>
                  <a:txBody>
                    <a:bodyPr/>
                    <a:lstStyle/>
                    <a:p>
                      <a:r>
                        <a:rPr lang="en-US"/>
                        <a:t>9</a:t>
                      </a:r>
                    </a:p>
                  </a:txBody>
                  <a:tcPr/>
                </a:tc>
                <a:extLst>
                  <a:ext uri="{0D108BD9-81ED-4DB2-BD59-A6C34878D82A}">
                    <a16:rowId xmlns:a16="http://schemas.microsoft.com/office/drawing/2014/main" val="3129691581"/>
                  </a:ext>
                </a:extLst>
              </a:tr>
              <a:tr h="370840">
                <a:tc>
                  <a:txBody>
                    <a:bodyPr/>
                    <a:lstStyle/>
                    <a:p>
                      <a:r>
                        <a:rPr lang="en-US"/>
                        <a:t>2020</a:t>
                      </a:r>
                    </a:p>
                  </a:txBody>
                  <a:tcPr/>
                </a:tc>
                <a:tc>
                  <a:txBody>
                    <a:bodyPr/>
                    <a:lstStyle/>
                    <a:p>
                      <a:r>
                        <a:rPr lang="en-US"/>
                        <a:t>12</a:t>
                      </a:r>
                    </a:p>
                  </a:txBody>
                  <a:tcPr/>
                </a:tc>
                <a:extLst>
                  <a:ext uri="{0D108BD9-81ED-4DB2-BD59-A6C34878D82A}">
                    <a16:rowId xmlns:a16="http://schemas.microsoft.com/office/drawing/2014/main" val="1187952208"/>
                  </a:ext>
                </a:extLst>
              </a:tr>
              <a:tr h="370840">
                <a:tc>
                  <a:txBody>
                    <a:bodyPr/>
                    <a:lstStyle/>
                    <a:p>
                      <a:r>
                        <a:rPr lang="en-US"/>
                        <a:t>2023</a:t>
                      </a:r>
                    </a:p>
                  </a:txBody>
                  <a:tcPr/>
                </a:tc>
                <a:tc>
                  <a:txBody>
                    <a:bodyPr/>
                    <a:lstStyle/>
                    <a:p>
                      <a:r>
                        <a:rPr lang="en-US"/>
                        <a:t>6</a:t>
                      </a:r>
                    </a:p>
                  </a:txBody>
                  <a:tcPr/>
                </a:tc>
                <a:extLst>
                  <a:ext uri="{0D108BD9-81ED-4DB2-BD59-A6C34878D82A}">
                    <a16:rowId xmlns:a16="http://schemas.microsoft.com/office/drawing/2014/main" val="4282091360"/>
                  </a:ext>
                </a:extLst>
              </a:tr>
            </a:tbl>
          </a:graphicData>
        </a:graphic>
      </p:graphicFrame>
      <p:sp>
        <p:nvSpPr>
          <p:cNvPr id="10" name="Content Placeholder 9">
            <a:extLst>
              <a:ext uri="{FF2B5EF4-FFF2-40B4-BE49-F238E27FC236}">
                <a16:creationId xmlns:a16="http://schemas.microsoft.com/office/drawing/2014/main" id="{4F0E3929-887C-DB73-0C8F-AA899F8CC0EF}"/>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2113653222"/>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D1FF56F-D33B-4148-A163-2A4849C7DBF6}"/>
              </a:ext>
            </a:extLst>
          </p:cNvPr>
          <p:cNvPicPr>
            <a:picLocks noChangeAspect="1"/>
          </p:cNvPicPr>
          <p:nvPr/>
        </p:nvPicPr>
        <p:blipFill>
          <a:blip r:embed="rId2"/>
          <a:stretch>
            <a:fillRect/>
          </a:stretch>
        </p:blipFill>
        <p:spPr>
          <a:xfrm>
            <a:off x="0" y="0"/>
            <a:ext cx="12192000" cy="5441576"/>
          </a:xfrm>
          <a:prstGeom prst="rect">
            <a:avLst/>
          </a:prstGeom>
        </p:spPr>
      </p:pic>
      <p:sp>
        <p:nvSpPr>
          <p:cNvPr id="2" name="Rectangle 1">
            <a:extLst>
              <a:ext uri="{FF2B5EF4-FFF2-40B4-BE49-F238E27FC236}">
                <a16:creationId xmlns:a16="http://schemas.microsoft.com/office/drawing/2014/main" id="{44999FA2-0039-100D-C421-5C9956F45B2D}"/>
              </a:ext>
            </a:extLst>
          </p:cNvPr>
          <p:cNvSpPr/>
          <p:nvPr/>
        </p:nvSpPr>
        <p:spPr>
          <a:xfrm>
            <a:off x="0" y="5441576"/>
            <a:ext cx="12192000" cy="1416424"/>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042170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958D9A-CF77-43B5-8C15-859497FACF1E}"/>
              </a:ext>
            </a:extLst>
          </p:cNvPr>
          <p:cNvSpPr>
            <a:spLocks noGrp="1"/>
          </p:cNvSpPr>
          <p:nvPr>
            <p:ph type="title"/>
          </p:nvPr>
        </p:nvSpPr>
        <p:spPr/>
        <p:txBody>
          <a:bodyPr/>
          <a:lstStyle/>
          <a:p>
            <a:r>
              <a:rPr lang="en-US"/>
              <a:t>What is the MOS World Championship?</a:t>
            </a:r>
          </a:p>
        </p:txBody>
      </p:sp>
      <p:sp>
        <p:nvSpPr>
          <p:cNvPr id="3" name="Content Placeholder 2">
            <a:extLst>
              <a:ext uri="{FF2B5EF4-FFF2-40B4-BE49-F238E27FC236}">
                <a16:creationId xmlns:a16="http://schemas.microsoft.com/office/drawing/2014/main" id="{3FE93BA5-93BD-404B-BC48-983AA0CC87A9}"/>
              </a:ext>
            </a:extLst>
          </p:cNvPr>
          <p:cNvSpPr>
            <a:spLocks noGrp="1"/>
          </p:cNvSpPr>
          <p:nvPr>
            <p:ph idx="1"/>
          </p:nvPr>
        </p:nvSpPr>
        <p:spPr/>
        <p:txBody>
          <a:bodyPr/>
          <a:lstStyle/>
          <a:p>
            <a:pPr algn="just"/>
            <a:r>
              <a:rPr lang="en-US"/>
              <a:t>The Microsoft Office Specialist World Championship presented by Certiport, Inc. is a global competition that tests students’ skills on Microsoft Office Word, Excel</a:t>
            </a:r>
            <a:r>
              <a:rPr lang="en-US" baseline="30000"/>
              <a:t>®</a:t>
            </a:r>
            <a:r>
              <a:rPr lang="en-US"/>
              <a:t> and PowerPoint</a:t>
            </a:r>
            <a:r>
              <a:rPr lang="en-US" baseline="30000"/>
              <a:t>®</a:t>
            </a:r>
            <a:r>
              <a:rPr lang="en-US"/>
              <a:t> (2016 or 2019). Top students are invited to represent their respective countries at the World Championship. In some countries or regions, students are required to participate in a National Championship, and the winners of that event continue on to the World Championship.</a:t>
            </a:r>
          </a:p>
        </p:txBody>
      </p:sp>
    </p:spTree>
    <p:extLst>
      <p:ext uri="{BB962C8B-B14F-4D97-AF65-F5344CB8AC3E}">
        <p14:creationId xmlns:p14="http://schemas.microsoft.com/office/powerpoint/2010/main" val="374796047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0A09D-53CE-4554-8E7D-09779E1A0C28}"/>
              </a:ext>
            </a:extLst>
          </p:cNvPr>
          <p:cNvSpPr>
            <a:spLocks noGrp="1"/>
          </p:cNvSpPr>
          <p:nvPr>
            <p:ph type="title"/>
          </p:nvPr>
        </p:nvSpPr>
        <p:spPr/>
        <p:txBody>
          <a:bodyPr/>
          <a:lstStyle/>
          <a:p>
            <a:r>
              <a:rPr lang="en-US"/>
              <a:t>2020 MOS World Championship Promo</a:t>
            </a:r>
          </a:p>
        </p:txBody>
      </p:sp>
      <p:pic>
        <p:nvPicPr>
          <p:cNvPr id="4" name="2020 MOS World Championship Promo [720p]">
            <a:hlinkClick r:id="" action="ppaction://media"/>
            <a:extLst>
              <a:ext uri="{FF2B5EF4-FFF2-40B4-BE49-F238E27FC236}">
                <a16:creationId xmlns:a16="http://schemas.microsoft.com/office/drawing/2014/main" id="{A14C2E39-ACA2-42B3-9B08-20BCCE917B76}"/>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2289175" y="2336800"/>
            <a:ext cx="6397625" cy="3598863"/>
          </a:xfrm>
        </p:spPr>
      </p:pic>
    </p:spTree>
    <p:extLst>
      <p:ext uri="{BB962C8B-B14F-4D97-AF65-F5344CB8AC3E}">
        <p14:creationId xmlns:p14="http://schemas.microsoft.com/office/powerpoint/2010/main" val="176538867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631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D1B04-B40D-4D54-9CDD-5FB0EF5AAACE}"/>
              </a:ext>
            </a:extLst>
          </p:cNvPr>
          <p:cNvSpPr>
            <a:spLocks noGrp="1"/>
          </p:cNvSpPr>
          <p:nvPr>
            <p:ph type="title"/>
          </p:nvPr>
        </p:nvSpPr>
        <p:spPr/>
        <p:txBody>
          <a:bodyPr/>
          <a:lstStyle/>
          <a:p>
            <a:r>
              <a:rPr lang="en-US"/>
              <a:t>What will I win?</a:t>
            </a:r>
          </a:p>
        </p:txBody>
      </p:sp>
      <p:graphicFrame>
        <p:nvGraphicFramePr>
          <p:cNvPr id="4" name="Content Placeholder 3">
            <a:extLst>
              <a:ext uri="{FF2B5EF4-FFF2-40B4-BE49-F238E27FC236}">
                <a16:creationId xmlns:a16="http://schemas.microsoft.com/office/drawing/2014/main" id="{C72A561D-9F23-43F7-8689-0E0CDA38EE45}"/>
              </a:ext>
            </a:extLst>
          </p:cNvPr>
          <p:cNvGraphicFramePr>
            <a:graphicFrameLocks noGrp="1"/>
          </p:cNvGraphicFramePr>
          <p:nvPr>
            <p:ph idx="1"/>
          </p:nvPr>
        </p:nvGraphicFramePr>
        <p:xfrm>
          <a:off x="681038" y="2336800"/>
          <a:ext cx="9613900" cy="35988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1756839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oogle Shape;100;p2">
            <a:extLst>
              <a:ext uri="{FF2B5EF4-FFF2-40B4-BE49-F238E27FC236}">
                <a16:creationId xmlns:a16="http://schemas.microsoft.com/office/drawing/2014/main" id="{A0075FB9-4B95-481B-8000-29171FDDADE9}"/>
              </a:ext>
            </a:extLst>
          </p:cNvPr>
          <p:cNvPicPr preferRelativeResize="0"/>
          <p:nvPr/>
        </p:nvPicPr>
        <p:blipFill rotWithShape="1">
          <a:blip r:embed="rId2">
            <a:alphaModFix/>
          </a:blip>
          <a:srcRect/>
          <a:stretch/>
        </p:blipFill>
        <p:spPr>
          <a:xfrm>
            <a:off x="0" y="-18288"/>
            <a:ext cx="12192000" cy="6429248"/>
          </a:xfrm>
          <a:prstGeom prst="rect">
            <a:avLst/>
          </a:prstGeom>
          <a:noFill/>
          <a:ln>
            <a:noFill/>
          </a:ln>
        </p:spPr>
      </p:pic>
      <p:sp>
        <p:nvSpPr>
          <p:cNvPr id="4" name="Title 3">
            <a:extLst>
              <a:ext uri="{FF2B5EF4-FFF2-40B4-BE49-F238E27FC236}">
                <a16:creationId xmlns:a16="http://schemas.microsoft.com/office/drawing/2014/main" id="{A333DE14-9E9F-4D41-A866-27E97C48DCEA}"/>
              </a:ext>
            </a:extLst>
          </p:cNvPr>
          <p:cNvSpPr>
            <a:spLocks noGrp="1"/>
          </p:cNvSpPr>
          <p:nvPr>
            <p:ph type="title"/>
          </p:nvPr>
        </p:nvSpPr>
        <p:spPr/>
        <p:txBody>
          <a:bodyPr/>
          <a:lstStyle/>
          <a:p>
            <a:r>
              <a:rPr lang="en-US">
                <a:solidFill>
                  <a:schemeClr val="accent1"/>
                </a:solidFill>
              </a:rPr>
              <a:t>VÒNG THI CẤP QUỐC GIA</a:t>
            </a:r>
          </a:p>
        </p:txBody>
      </p:sp>
      <p:sp>
        <p:nvSpPr>
          <p:cNvPr id="5" name="Text Placeholder 4">
            <a:extLst>
              <a:ext uri="{FF2B5EF4-FFF2-40B4-BE49-F238E27FC236}">
                <a16:creationId xmlns:a16="http://schemas.microsoft.com/office/drawing/2014/main" id="{CCF0905D-2BBD-4A53-9A56-5E48284797D4}"/>
              </a:ext>
            </a:extLst>
          </p:cNvPr>
          <p:cNvSpPr>
            <a:spLocks noGrp="1"/>
          </p:cNvSpPr>
          <p:nvPr>
            <p:ph type="body" idx="1"/>
          </p:nvPr>
        </p:nvSpPr>
        <p:spPr/>
        <p:txBody>
          <a:bodyPr/>
          <a:lstStyle/>
          <a:p>
            <a:r>
              <a:rPr lang="en-US">
                <a:solidFill>
                  <a:schemeClr val="accent1"/>
                </a:solidFill>
              </a:rPr>
              <a:t>June 07-21, 2020</a:t>
            </a:r>
          </a:p>
        </p:txBody>
      </p:sp>
      <p:sp>
        <p:nvSpPr>
          <p:cNvPr id="7" name="Google Shape;108;p2">
            <a:extLst>
              <a:ext uri="{FF2B5EF4-FFF2-40B4-BE49-F238E27FC236}">
                <a16:creationId xmlns:a16="http://schemas.microsoft.com/office/drawing/2014/main" id="{613F4CF4-E380-4C9E-9AED-3884CB2DC5AC}"/>
              </a:ext>
            </a:extLst>
          </p:cNvPr>
          <p:cNvSpPr txBox="1"/>
          <p:nvPr/>
        </p:nvSpPr>
        <p:spPr>
          <a:xfrm>
            <a:off x="4088524" y="69851"/>
            <a:ext cx="7951076" cy="74635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250" b="1" i="0" u="none" strike="noStrike" cap="none">
                <a:solidFill>
                  <a:schemeClr val="lt1"/>
                </a:solidFill>
                <a:latin typeface="Open Sans ExtraBold"/>
                <a:ea typeface="Open Sans ExtraBold"/>
                <a:cs typeface="Open Sans ExtraBold"/>
                <a:sym typeface="Open Sans ExtraBold"/>
              </a:rPr>
              <a:t>MOSWC IN VIETNAM</a:t>
            </a:r>
            <a:endParaRPr sz="4250" b="1">
              <a:solidFill>
                <a:schemeClr val="lt1"/>
              </a:solidFill>
              <a:latin typeface="Open Sans ExtraBold"/>
              <a:ea typeface="Open Sans ExtraBold"/>
              <a:cs typeface="Open Sans ExtraBold"/>
              <a:sym typeface="Open Sans ExtraBold"/>
            </a:endParaRPr>
          </a:p>
        </p:txBody>
      </p:sp>
    </p:spTree>
    <p:extLst>
      <p:ext uri="{BB962C8B-B14F-4D97-AF65-F5344CB8AC3E}">
        <p14:creationId xmlns:p14="http://schemas.microsoft.com/office/powerpoint/2010/main" val="3856315373"/>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D5C8450-A4C9-4F9D-96FB-BF5F57AB9848}"/>
              </a:ext>
            </a:extLst>
          </p:cNvPr>
          <p:cNvSpPr>
            <a:spLocks noGrp="1"/>
          </p:cNvSpPr>
          <p:nvPr>
            <p:ph type="title" idx="4294967295"/>
          </p:nvPr>
        </p:nvSpPr>
        <p:spPr>
          <a:xfrm>
            <a:off x="0" y="0"/>
            <a:ext cx="10058400" cy="1449388"/>
          </a:xfrm>
        </p:spPr>
        <p:txBody>
          <a:bodyPr>
            <a:normAutofit/>
          </a:bodyPr>
          <a:lstStyle/>
          <a:p>
            <a:r>
              <a:rPr lang="en-US"/>
              <a:t>Participants</a:t>
            </a:r>
          </a:p>
        </p:txBody>
      </p:sp>
      <p:sp>
        <p:nvSpPr>
          <p:cNvPr id="9" name="Google Shape;122;p3">
            <a:extLst>
              <a:ext uri="{FF2B5EF4-FFF2-40B4-BE49-F238E27FC236}">
                <a16:creationId xmlns:a16="http://schemas.microsoft.com/office/drawing/2014/main" id="{613E56E4-A412-4140-8DB2-05703D27862A}"/>
              </a:ext>
            </a:extLst>
          </p:cNvPr>
          <p:cNvSpPr/>
          <p:nvPr/>
        </p:nvSpPr>
        <p:spPr>
          <a:xfrm>
            <a:off x="648985" y="1747278"/>
            <a:ext cx="5534900" cy="4205031"/>
          </a:xfrm>
          <a:prstGeom prst="snip2DiagRect">
            <a:avLst>
              <a:gd name="adj1" fmla="val 0"/>
              <a:gd name="adj2" fmla="val 16667"/>
            </a:avLst>
          </a:prstGeom>
          <a:solidFill>
            <a:srgbClr val="E77C26">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 name="Google Shape;123;p3">
            <a:extLst>
              <a:ext uri="{FF2B5EF4-FFF2-40B4-BE49-F238E27FC236}">
                <a16:creationId xmlns:a16="http://schemas.microsoft.com/office/drawing/2014/main" id="{12D29885-B7D2-427C-A0B2-490920CF42AD}"/>
              </a:ext>
            </a:extLst>
          </p:cNvPr>
          <p:cNvSpPr/>
          <p:nvPr/>
        </p:nvSpPr>
        <p:spPr>
          <a:xfrm rot="10079141">
            <a:off x="799972" y="1722041"/>
            <a:ext cx="5534901" cy="4205032"/>
          </a:xfrm>
          <a:prstGeom prst="snip2DiagRect">
            <a:avLst>
              <a:gd name="adj1" fmla="val 0"/>
              <a:gd name="adj2" fmla="val 16667"/>
            </a:avLst>
          </a:prstGeom>
          <a:solidFill>
            <a:srgbClr val="E77C26">
              <a:alpha val="38823"/>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 name="Google Shape;124;p3">
            <a:extLst>
              <a:ext uri="{FF2B5EF4-FFF2-40B4-BE49-F238E27FC236}">
                <a16:creationId xmlns:a16="http://schemas.microsoft.com/office/drawing/2014/main" id="{47772D93-9363-4AC5-948A-F53EE2079FDA}"/>
              </a:ext>
            </a:extLst>
          </p:cNvPr>
          <p:cNvSpPr/>
          <p:nvPr/>
        </p:nvSpPr>
        <p:spPr>
          <a:xfrm rot="-10583843">
            <a:off x="896139" y="1855678"/>
            <a:ext cx="5534900" cy="4205031"/>
          </a:xfrm>
          <a:prstGeom prst="snip2DiagRect">
            <a:avLst>
              <a:gd name="adj1" fmla="val 0"/>
              <a:gd name="adj2"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 name="Google Shape;125;p3">
            <a:extLst>
              <a:ext uri="{FF2B5EF4-FFF2-40B4-BE49-F238E27FC236}">
                <a16:creationId xmlns:a16="http://schemas.microsoft.com/office/drawing/2014/main" id="{2F5C0081-D366-43C9-9490-1715B9A24FB9}"/>
              </a:ext>
            </a:extLst>
          </p:cNvPr>
          <p:cNvSpPr txBox="1"/>
          <p:nvPr/>
        </p:nvSpPr>
        <p:spPr>
          <a:xfrm>
            <a:off x="1123690" y="2103382"/>
            <a:ext cx="4927530" cy="4130321"/>
          </a:xfrm>
          <a:prstGeom prst="rect">
            <a:avLst/>
          </a:prstGeom>
          <a:noFill/>
          <a:ln>
            <a:noFill/>
          </a:ln>
        </p:spPr>
        <p:txBody>
          <a:bodyPr spcFirstLastPara="1" wrap="square" lIns="91425" tIns="45700" rIns="91425" bIns="45700" anchor="t" anchorCtr="0">
            <a:spAutoFit/>
          </a:bodyPr>
          <a:lstStyle/>
          <a:p>
            <a:pPr marL="285750" marR="0" lvl="0" indent="-285750" algn="just" rtl="0">
              <a:spcBef>
                <a:spcPts val="0"/>
              </a:spcBef>
              <a:spcAft>
                <a:spcPts val="0"/>
              </a:spcAft>
              <a:buFont typeface="Arial" panose="020B0604020202020204" pitchFamily="34" charset="0"/>
              <a:buChar char="•"/>
            </a:pPr>
            <a:r>
              <a:rPr lang="en-US" sz="1600">
                <a:solidFill>
                  <a:schemeClr val="dk1"/>
                </a:solidFill>
                <a:latin typeface="Cambria"/>
                <a:ea typeface="Cambria"/>
                <a:cs typeface="Cambria"/>
                <a:sym typeface="Cambria"/>
              </a:rPr>
              <a:t>All Vietnamese teenagers aged 13-22 (each year) except for the contestants who have won the First Prize of the National Finals in previous years.</a:t>
            </a:r>
          </a:p>
          <a:p>
            <a:pPr marL="285750" marR="0" lvl="0" indent="-285750" algn="just" rtl="0">
              <a:spcBef>
                <a:spcPts val="0"/>
              </a:spcBef>
              <a:spcAft>
                <a:spcPts val="0"/>
              </a:spcAft>
              <a:buFont typeface="Arial" panose="020B0604020202020204" pitchFamily="34" charset="0"/>
              <a:buChar char="•"/>
            </a:pPr>
            <a:endParaRPr lang="en-US" sz="1600">
              <a:solidFill>
                <a:schemeClr val="dk1"/>
              </a:solidFill>
              <a:latin typeface="Cambria"/>
              <a:ea typeface="Cambria"/>
              <a:cs typeface="Cambria"/>
              <a:sym typeface="Cambria"/>
            </a:endParaRPr>
          </a:p>
          <a:p>
            <a:pPr marL="285750" marR="0" lvl="0" indent="-285750" algn="just" rtl="0">
              <a:spcBef>
                <a:spcPts val="0"/>
              </a:spcBef>
              <a:spcAft>
                <a:spcPts val="0"/>
              </a:spcAft>
              <a:buFont typeface="Arial" panose="020B0604020202020204" pitchFamily="34" charset="0"/>
              <a:buChar char="•"/>
            </a:pPr>
            <a:r>
              <a:rPr lang="en-US" sz="1600">
                <a:solidFill>
                  <a:schemeClr val="dk1"/>
                </a:solidFill>
                <a:latin typeface="Cambria"/>
                <a:ea typeface="Cambria"/>
                <a:cs typeface="Cambria"/>
                <a:sym typeface="Cambria"/>
              </a:rPr>
              <a:t>Register:</a:t>
            </a:r>
            <a:endParaRPr/>
          </a:p>
          <a:p>
            <a:pPr marL="742950" lvl="1" indent="-285750" algn="just">
              <a:lnSpc>
                <a:spcPct val="130000"/>
              </a:lnSpc>
              <a:buFont typeface="Arial" panose="020B0604020202020204" pitchFamily="34" charset="0"/>
              <a:buChar char="•"/>
            </a:pPr>
            <a:r>
              <a:rPr lang="en-US" sz="1600">
                <a:solidFill>
                  <a:schemeClr val="dk1"/>
                </a:solidFill>
                <a:latin typeface="Cambria"/>
                <a:ea typeface="Cambria"/>
                <a:cs typeface="Cambria"/>
                <a:sym typeface="Cambria"/>
              </a:rPr>
              <a:t>High school Team</a:t>
            </a:r>
            <a:endParaRPr sz="1600">
              <a:solidFill>
                <a:schemeClr val="dk1"/>
              </a:solidFill>
              <a:latin typeface="Cambria"/>
              <a:ea typeface="Cambria"/>
              <a:cs typeface="Cambria"/>
              <a:sym typeface="Cambria"/>
            </a:endParaRPr>
          </a:p>
          <a:p>
            <a:pPr marL="742950" lvl="1" indent="-285750" algn="just">
              <a:lnSpc>
                <a:spcPct val="130000"/>
              </a:lnSpc>
              <a:buFont typeface="Arial" panose="020B0604020202020204" pitchFamily="34" charset="0"/>
              <a:buChar char="•"/>
            </a:pPr>
            <a:r>
              <a:rPr lang="en-US" sz="1600">
                <a:solidFill>
                  <a:schemeClr val="dk1"/>
                </a:solidFill>
                <a:latin typeface="Cambria"/>
                <a:ea typeface="Cambria"/>
                <a:cs typeface="Cambria"/>
                <a:sym typeface="Cambria"/>
              </a:rPr>
              <a:t>College and University Team</a:t>
            </a:r>
            <a:endParaRPr sz="1600">
              <a:solidFill>
                <a:schemeClr val="dk1"/>
              </a:solidFill>
              <a:latin typeface="Cambria"/>
              <a:ea typeface="Cambria"/>
              <a:cs typeface="Cambria"/>
              <a:sym typeface="Cambria"/>
            </a:endParaRPr>
          </a:p>
          <a:p>
            <a:pPr marL="742950" lvl="1" indent="-285750" algn="just">
              <a:lnSpc>
                <a:spcPct val="130000"/>
              </a:lnSpc>
              <a:buFont typeface="Arial" panose="020B0604020202020204" pitchFamily="34" charset="0"/>
              <a:buChar char="•"/>
            </a:pPr>
            <a:r>
              <a:rPr lang="en-US" sz="1600">
                <a:solidFill>
                  <a:schemeClr val="dk1"/>
                </a:solidFill>
                <a:latin typeface="Cambria"/>
                <a:ea typeface="Cambria"/>
                <a:cs typeface="Cambria"/>
                <a:sym typeface="Cambria"/>
              </a:rPr>
              <a:t>Freelance candidates, eligible for age and with MOS scores of the registered subjects with at least 700 points, issued no later than 6 months from the date of the test and approved by the National Organizing Committee from high to low.</a:t>
            </a:r>
            <a:endParaRPr sz="1600">
              <a:solidFill>
                <a:schemeClr val="dk1"/>
              </a:solidFill>
              <a:latin typeface="Cambria"/>
              <a:ea typeface="Cambria"/>
              <a:cs typeface="Cambria"/>
              <a:sym typeface="Cambria"/>
            </a:endParaRPr>
          </a:p>
          <a:p>
            <a:pPr marL="285750" marR="0" lvl="0" indent="-184150" algn="just" rtl="0">
              <a:spcBef>
                <a:spcPts val="0"/>
              </a:spcBef>
              <a:spcAft>
                <a:spcPts val="0"/>
              </a:spcAft>
              <a:buClr>
                <a:schemeClr val="dk1"/>
              </a:buClr>
              <a:buSzPts val="1600"/>
              <a:buFont typeface="Calibri"/>
              <a:buNone/>
            </a:pPr>
            <a:endParaRPr sz="1600">
              <a:solidFill>
                <a:schemeClr val="dk1"/>
              </a:solidFill>
              <a:latin typeface="Cambria"/>
              <a:ea typeface="Cambria"/>
              <a:cs typeface="Cambria"/>
              <a:sym typeface="Cambria"/>
            </a:endParaRPr>
          </a:p>
        </p:txBody>
      </p:sp>
      <p:pic>
        <p:nvPicPr>
          <p:cNvPr id="13" name="Google Shape;113;p3">
            <a:extLst>
              <a:ext uri="{FF2B5EF4-FFF2-40B4-BE49-F238E27FC236}">
                <a16:creationId xmlns:a16="http://schemas.microsoft.com/office/drawing/2014/main" id="{6FE7A9D2-55D7-4E51-8705-CC1D0AFB491D}"/>
              </a:ext>
            </a:extLst>
          </p:cNvPr>
          <p:cNvPicPr preferRelativeResize="0"/>
          <p:nvPr/>
        </p:nvPicPr>
        <p:blipFill rotWithShape="1">
          <a:blip r:embed="rId2">
            <a:alphaModFix/>
          </a:blip>
          <a:srcRect/>
          <a:stretch/>
        </p:blipFill>
        <p:spPr>
          <a:xfrm>
            <a:off x="7368562" y="-2383"/>
            <a:ext cx="1967482" cy="1452856"/>
          </a:xfrm>
          <a:prstGeom prst="hexagon">
            <a:avLst>
              <a:gd name="adj" fmla="val 25000"/>
              <a:gd name="vf" fmla="val 115470"/>
            </a:avLst>
          </a:prstGeom>
          <a:noFill/>
          <a:ln>
            <a:noFill/>
          </a:ln>
        </p:spPr>
      </p:pic>
      <p:pic>
        <p:nvPicPr>
          <p:cNvPr id="14" name="Google Shape;115;p3">
            <a:extLst>
              <a:ext uri="{FF2B5EF4-FFF2-40B4-BE49-F238E27FC236}">
                <a16:creationId xmlns:a16="http://schemas.microsoft.com/office/drawing/2014/main" id="{C6E69574-B1A1-4D80-BD98-564B825A4D08}"/>
              </a:ext>
            </a:extLst>
          </p:cNvPr>
          <p:cNvPicPr preferRelativeResize="0"/>
          <p:nvPr/>
        </p:nvPicPr>
        <p:blipFill rotWithShape="1">
          <a:blip r:embed="rId3">
            <a:alphaModFix/>
          </a:blip>
          <a:srcRect/>
          <a:stretch/>
        </p:blipFill>
        <p:spPr>
          <a:xfrm>
            <a:off x="9454497" y="1105045"/>
            <a:ext cx="1991881" cy="1379972"/>
          </a:xfrm>
          <a:prstGeom prst="hexagon">
            <a:avLst>
              <a:gd name="adj" fmla="val 25000"/>
              <a:gd name="vf" fmla="val 115470"/>
            </a:avLst>
          </a:prstGeom>
          <a:noFill/>
          <a:ln>
            <a:noFill/>
          </a:ln>
        </p:spPr>
      </p:pic>
      <p:pic>
        <p:nvPicPr>
          <p:cNvPr id="15" name="Google Shape;116;p3">
            <a:extLst>
              <a:ext uri="{FF2B5EF4-FFF2-40B4-BE49-F238E27FC236}">
                <a16:creationId xmlns:a16="http://schemas.microsoft.com/office/drawing/2014/main" id="{36FF4297-CB88-4FB4-953F-95A3350AEECF}"/>
              </a:ext>
            </a:extLst>
          </p:cNvPr>
          <p:cNvPicPr preferRelativeResize="0"/>
          <p:nvPr/>
        </p:nvPicPr>
        <p:blipFill rotWithShape="1">
          <a:blip r:embed="rId4">
            <a:alphaModFix/>
          </a:blip>
          <a:srcRect/>
          <a:stretch/>
        </p:blipFill>
        <p:spPr>
          <a:xfrm>
            <a:off x="9465904" y="3178973"/>
            <a:ext cx="2040576" cy="1355023"/>
          </a:xfrm>
          <a:prstGeom prst="hexagon">
            <a:avLst>
              <a:gd name="adj" fmla="val 25000"/>
              <a:gd name="vf" fmla="val 115470"/>
            </a:avLst>
          </a:prstGeom>
          <a:noFill/>
          <a:ln>
            <a:noFill/>
          </a:ln>
        </p:spPr>
      </p:pic>
      <p:pic>
        <p:nvPicPr>
          <p:cNvPr id="16" name="Google Shape;117;p3">
            <a:extLst>
              <a:ext uri="{FF2B5EF4-FFF2-40B4-BE49-F238E27FC236}">
                <a16:creationId xmlns:a16="http://schemas.microsoft.com/office/drawing/2014/main" id="{47A54BCB-9ED4-4267-98E6-7F9F4CBA416E}"/>
              </a:ext>
            </a:extLst>
          </p:cNvPr>
          <p:cNvPicPr preferRelativeResize="0"/>
          <p:nvPr/>
        </p:nvPicPr>
        <p:blipFill rotWithShape="1">
          <a:blip r:embed="rId5">
            <a:alphaModFix/>
          </a:blip>
          <a:srcRect/>
          <a:stretch/>
        </p:blipFill>
        <p:spPr>
          <a:xfrm>
            <a:off x="7325700" y="2072817"/>
            <a:ext cx="2009492" cy="1487865"/>
          </a:xfrm>
          <a:prstGeom prst="hexagon">
            <a:avLst>
              <a:gd name="adj" fmla="val 25000"/>
              <a:gd name="vf" fmla="val 115470"/>
            </a:avLst>
          </a:prstGeom>
          <a:noFill/>
          <a:ln>
            <a:noFill/>
          </a:ln>
        </p:spPr>
      </p:pic>
      <p:pic>
        <p:nvPicPr>
          <p:cNvPr id="17" name="Google Shape;118;p3">
            <a:extLst>
              <a:ext uri="{FF2B5EF4-FFF2-40B4-BE49-F238E27FC236}">
                <a16:creationId xmlns:a16="http://schemas.microsoft.com/office/drawing/2014/main" id="{BB839AF8-8984-43C9-AC8A-73F1E9C220D5}"/>
              </a:ext>
            </a:extLst>
          </p:cNvPr>
          <p:cNvPicPr preferRelativeResize="0"/>
          <p:nvPr/>
        </p:nvPicPr>
        <p:blipFill rotWithShape="1">
          <a:blip r:embed="rId6">
            <a:alphaModFix/>
          </a:blip>
          <a:srcRect/>
          <a:stretch/>
        </p:blipFill>
        <p:spPr>
          <a:xfrm>
            <a:off x="9465904" y="5105881"/>
            <a:ext cx="2040576" cy="1287963"/>
          </a:xfrm>
          <a:prstGeom prst="hexagon">
            <a:avLst>
              <a:gd name="adj" fmla="val 25000"/>
              <a:gd name="vf" fmla="val 115470"/>
            </a:avLst>
          </a:prstGeom>
          <a:noFill/>
          <a:ln>
            <a:noFill/>
          </a:ln>
        </p:spPr>
      </p:pic>
      <p:pic>
        <p:nvPicPr>
          <p:cNvPr id="18" name="Google Shape;120;p3">
            <a:extLst>
              <a:ext uri="{FF2B5EF4-FFF2-40B4-BE49-F238E27FC236}">
                <a16:creationId xmlns:a16="http://schemas.microsoft.com/office/drawing/2014/main" id="{A9E2D405-9230-45D3-A62E-135B9F2CE412}"/>
              </a:ext>
            </a:extLst>
          </p:cNvPr>
          <p:cNvPicPr preferRelativeResize="0"/>
          <p:nvPr/>
        </p:nvPicPr>
        <p:blipFill rotWithShape="1">
          <a:blip r:embed="rId7">
            <a:alphaModFix/>
          </a:blip>
          <a:srcRect/>
          <a:stretch/>
        </p:blipFill>
        <p:spPr>
          <a:xfrm>
            <a:off x="7436352" y="4195642"/>
            <a:ext cx="1928152" cy="1176933"/>
          </a:xfrm>
          <a:prstGeom prst="hexagon">
            <a:avLst>
              <a:gd name="adj" fmla="val 25000"/>
              <a:gd name="vf" fmla="val 115470"/>
            </a:avLst>
          </a:prstGeom>
          <a:noFill/>
          <a:ln>
            <a:noFill/>
          </a:ln>
        </p:spPr>
      </p:pic>
    </p:spTree>
    <p:extLst>
      <p:ext uri="{BB962C8B-B14F-4D97-AF65-F5344CB8AC3E}">
        <p14:creationId xmlns:p14="http://schemas.microsoft.com/office/powerpoint/2010/main" val="4068846345"/>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66F818-5981-4414-BF5A-B30F480C8AE2}"/>
              </a:ext>
            </a:extLst>
          </p:cNvPr>
          <p:cNvSpPr>
            <a:spLocks noGrp="1"/>
          </p:cNvSpPr>
          <p:nvPr>
            <p:ph type="title"/>
          </p:nvPr>
        </p:nvSpPr>
        <p:spPr/>
        <p:txBody>
          <a:bodyPr/>
          <a:lstStyle/>
          <a:p>
            <a:r>
              <a:rPr lang="en-US"/>
              <a:t>CONTEST CONTENT</a:t>
            </a:r>
          </a:p>
        </p:txBody>
      </p:sp>
      <p:sp>
        <p:nvSpPr>
          <p:cNvPr id="4" name="Content Placeholder 3">
            <a:extLst>
              <a:ext uri="{FF2B5EF4-FFF2-40B4-BE49-F238E27FC236}">
                <a16:creationId xmlns:a16="http://schemas.microsoft.com/office/drawing/2014/main" id="{949A1999-9E69-4F24-BBC2-A37E5B0DC155}"/>
              </a:ext>
            </a:extLst>
          </p:cNvPr>
          <p:cNvSpPr>
            <a:spLocks noGrp="1"/>
          </p:cNvSpPr>
          <p:nvPr>
            <p:ph sz="half" idx="2"/>
          </p:nvPr>
        </p:nvSpPr>
        <p:spPr/>
        <p:txBody>
          <a:bodyPr/>
          <a:lstStyle/>
          <a:p>
            <a:pPr>
              <a:buFont typeface="Wingdings" panose="05000000000000000000" pitchFamily="2" charset="2"/>
              <a:buChar char="Ø"/>
            </a:pPr>
            <a:r>
              <a:rPr lang="en-US"/>
              <a:t>Microsoft Word</a:t>
            </a:r>
          </a:p>
          <a:p>
            <a:pPr>
              <a:buFont typeface="Wingdings" panose="05000000000000000000" pitchFamily="2" charset="2"/>
              <a:buChar char="Ø"/>
            </a:pPr>
            <a:r>
              <a:rPr lang="en-US"/>
              <a:t>Microsoft PowerPoint</a:t>
            </a:r>
          </a:p>
          <a:p>
            <a:pPr>
              <a:buFont typeface="Wingdings" panose="05000000000000000000" pitchFamily="2" charset="2"/>
              <a:buChar char="Ø"/>
            </a:pPr>
            <a:r>
              <a:rPr lang="en-US"/>
              <a:t>Microsoft Excel</a:t>
            </a:r>
          </a:p>
        </p:txBody>
      </p:sp>
      <p:sp>
        <p:nvSpPr>
          <p:cNvPr id="5" name="Content Placeholder 4">
            <a:extLst>
              <a:ext uri="{FF2B5EF4-FFF2-40B4-BE49-F238E27FC236}">
                <a16:creationId xmlns:a16="http://schemas.microsoft.com/office/drawing/2014/main" id="{7A1018E6-8F44-0AF3-1FC4-A4EBEA982FA2}"/>
              </a:ext>
            </a:extLst>
          </p:cNvPr>
          <p:cNvSpPr>
            <a:spLocks noGrp="1"/>
          </p:cNvSpPr>
          <p:nvPr>
            <p:ph sz="half" idx="1"/>
          </p:nvPr>
        </p:nvSpPr>
        <p:spPr/>
        <p:txBody>
          <a:bodyPr/>
          <a:lstStyle/>
          <a:p>
            <a:endParaRPr lang="en-US"/>
          </a:p>
        </p:txBody>
      </p:sp>
    </p:spTree>
    <p:extLst>
      <p:ext uri="{BB962C8B-B14F-4D97-AF65-F5344CB8AC3E}">
        <p14:creationId xmlns:p14="http://schemas.microsoft.com/office/powerpoint/2010/main" val="259660141"/>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4C558-7153-47C3-80B8-4600393B2810}"/>
              </a:ext>
            </a:extLst>
          </p:cNvPr>
          <p:cNvSpPr>
            <a:spLocks noGrp="1"/>
          </p:cNvSpPr>
          <p:nvPr>
            <p:ph type="title"/>
          </p:nvPr>
        </p:nvSpPr>
        <p:spPr/>
        <p:txBody>
          <a:bodyPr/>
          <a:lstStyle/>
          <a:p>
            <a:r>
              <a:rPr lang="en-US"/>
              <a:t>MOSWC</a:t>
            </a:r>
          </a:p>
        </p:txBody>
      </p:sp>
      <p:pic>
        <p:nvPicPr>
          <p:cNvPr id="9" name="Content Placeholder 8">
            <a:extLst>
              <a:ext uri="{FF2B5EF4-FFF2-40B4-BE49-F238E27FC236}">
                <a16:creationId xmlns:a16="http://schemas.microsoft.com/office/drawing/2014/main" id="{82BE4767-2505-E944-0F59-A6F68FE59A50}"/>
              </a:ext>
            </a:extLst>
          </p:cNvPr>
          <p:cNvPicPr>
            <a:picLocks noGrp="1" noChangeAspect="1"/>
          </p:cNvPicPr>
          <p:nvPr>
            <p:ph sz="half" idx="4294967295"/>
          </p:nvPr>
        </p:nvPicPr>
        <p:blipFill>
          <a:blip r:embed="rId2"/>
          <a:stretch>
            <a:fillRect/>
          </a:stretch>
        </p:blipFill>
        <p:spPr>
          <a:xfrm>
            <a:off x="1271588" y="2505909"/>
            <a:ext cx="3598863" cy="3598863"/>
          </a:xfrm>
          <a:ln w="38100">
            <a:solidFill>
              <a:srgbClr val="002060"/>
            </a:solidFill>
          </a:ln>
        </p:spPr>
      </p:pic>
    </p:spTree>
    <p:extLst>
      <p:ext uri="{BB962C8B-B14F-4D97-AF65-F5344CB8AC3E}">
        <p14:creationId xmlns:p14="http://schemas.microsoft.com/office/powerpoint/2010/main" val="996844088"/>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panose="020B0603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panose="020B0603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name="Berlin" id="{7B5DBA9E-B069-418E-9360-A61BDD0615A4}" vid="{C0CBE056-4EF4-4D92-969E-947779DA7AA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a410dd7f93c95333ffa1b60ed6adedd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a936d9baba76aa3866493feff160faab"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638A3B04-B0F3-4C12-A722-52B5CF6D9723}">
  <ds:schemaRefs>
    <ds:schemaRef ds:uri="http://schemas.microsoft.com/sharepoint/v3/contenttype/forms"/>
  </ds:schemaRefs>
</ds:datastoreItem>
</file>

<file path=customXml/itemProps2.xml><?xml version="1.0" encoding="utf-8"?>
<ds:datastoreItem xmlns:ds="http://schemas.openxmlformats.org/officeDocument/2006/customXml" ds:itemID="{1747A963-53E0-44AF-AF13-963FE676C6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F5B1FD9-3BB6-4DA9-A089-3B68C2323D4F}">
  <ds:schemaRefs>
    <ds:schemaRef ds:uri="71af3243-3dd4-4a8d-8c0d-dd76da1f02a5"/>
    <ds:schemaRef ds:uri="http://www.w3.org/XML/1998/namespace"/>
    <ds:schemaRef ds:uri="http://schemas.openxmlformats.org/package/2006/metadata/core-properties"/>
    <ds:schemaRef ds:uri="http://schemas.microsoft.com/office/infopath/2007/PartnerControls"/>
    <ds:schemaRef ds:uri="http://purl.org/dc/elements/1.1/"/>
    <ds:schemaRef ds:uri="http://purl.org/dc/terms/"/>
    <ds:schemaRef ds:uri="http://schemas.microsoft.com/office/2006/documentManagement/types"/>
    <ds:schemaRef ds:uri="16c05727-aa75-4e4a-9b5f-8a80a1165891"/>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Berlin</Template>
  <TotalTime>0</TotalTime>
  <Words>372</Words>
  <Application>Microsoft Office PowerPoint</Application>
  <PresentationFormat>Widescreen</PresentationFormat>
  <Paragraphs>89</Paragraphs>
  <Slides>18</Slides>
  <Notes>0</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Arial</vt:lpstr>
      <vt:lpstr>Calibri</vt:lpstr>
      <vt:lpstr>Cambria</vt:lpstr>
      <vt:lpstr>Open Sans ExtraBold</vt:lpstr>
      <vt:lpstr>Trebuchet MS</vt:lpstr>
      <vt:lpstr>Webdings</vt:lpstr>
      <vt:lpstr>Wingdings</vt:lpstr>
      <vt:lpstr>Berlin</vt:lpstr>
      <vt:lpstr>Microsoft Office Specialist World Championship</vt:lpstr>
      <vt:lpstr>PowerPoint Presentation</vt:lpstr>
      <vt:lpstr>What is the MOS World Championship?</vt:lpstr>
      <vt:lpstr>2020 MOS World Championship Promo</vt:lpstr>
      <vt:lpstr>What will I win?</vt:lpstr>
      <vt:lpstr>VÒNG THI CẤP QUỐC GIA</vt:lpstr>
      <vt:lpstr>Participants</vt:lpstr>
      <vt:lpstr>CONTEST CONTENT</vt:lpstr>
      <vt:lpstr>MOSWC</vt:lpstr>
      <vt:lpstr>Timelines</vt:lpstr>
      <vt:lpstr>PRIZES</vt:lpstr>
      <vt:lpstr>MOSWC - NTTU</vt:lpstr>
      <vt:lpstr>Participation Process</vt:lpstr>
      <vt:lpstr>MOSWC 2016</vt:lpstr>
      <vt:lpstr>MOSWC 2017</vt:lpstr>
      <vt:lpstr>MOSWC 2020</vt:lpstr>
      <vt:lpstr>MOSWC 2023</vt:lpstr>
      <vt:lpstr>Number of applicants over the years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2020-06-06T00:07:42Z</dcterms:created>
  <dcterms:modified xsi:type="dcterms:W3CDTF">2024-11-12T05:17:56Z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